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etwo/cfug-alexa-dem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mazon.com/ed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public/solutions/alexa/alexa-skills-kit/docs/alexa-skills-kit-interface-referen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Alexa on </a:t>
            </a:r>
            <a:r>
              <a:rPr lang="en-US" dirty="0" err="1"/>
              <a:t>coldfusion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MMCFUG - 2017</a:t>
            </a:r>
          </a:p>
        </p:txBody>
      </p:sp>
    </p:spTree>
    <p:extLst>
      <p:ext uri="{BB962C8B-B14F-4D97-AF65-F5344CB8AC3E}">
        <p14:creationId xmlns:p14="http://schemas.microsoft.com/office/powerpoint/2010/main" val="363013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make the assumptions :</a:t>
            </a:r>
          </a:p>
          <a:p>
            <a:pPr lvl="1"/>
            <a:r>
              <a:rPr lang="en-US" dirty="0"/>
              <a:t>You have a server already setup and answering for HTTPS, with a valid cert.</a:t>
            </a:r>
          </a:p>
          <a:p>
            <a:pPr lvl="1"/>
            <a:r>
              <a:rPr lang="en-US" dirty="0"/>
              <a:t>You are using either ColdFusion or </a:t>
            </a:r>
            <a:r>
              <a:rPr lang="en-US" dirty="0" err="1"/>
              <a:t>Lucee</a:t>
            </a:r>
            <a:r>
              <a:rPr lang="en-US" dirty="0"/>
              <a:t>.</a:t>
            </a:r>
          </a:p>
          <a:p>
            <a:r>
              <a:rPr lang="en-US" dirty="0"/>
              <a:t>My setup involves: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Lucee</a:t>
            </a:r>
            <a:r>
              <a:rPr lang="en-US" dirty="0"/>
              <a:t> server (WAR deployment), running on Apache Tomcat and Apache </a:t>
            </a:r>
            <a:r>
              <a:rPr lang="en-US" dirty="0" err="1"/>
              <a:t>httpd</a:t>
            </a:r>
            <a:r>
              <a:rPr lang="en-US" dirty="0"/>
              <a:t> running on Amazon AWS.</a:t>
            </a:r>
          </a:p>
          <a:p>
            <a:pPr lvl="1"/>
            <a:r>
              <a:rPr lang="en-US" dirty="0"/>
              <a:t>An SSL certificate from </a:t>
            </a:r>
            <a:r>
              <a:rPr lang="en-US" dirty="0" err="1"/>
              <a:t>LetsEncrypt</a:t>
            </a:r>
            <a:endParaRPr lang="en-US" dirty="0"/>
          </a:p>
          <a:p>
            <a:pPr lvl="1"/>
            <a:r>
              <a:rPr lang="en-US" dirty="0"/>
              <a:t>Firewall is set to allow https/http and SSH from campus.  https from the world.</a:t>
            </a:r>
          </a:p>
        </p:txBody>
      </p:sp>
    </p:spTree>
    <p:extLst>
      <p:ext uri="{BB962C8B-B14F-4D97-AF65-F5344CB8AC3E}">
        <p14:creationId xmlns:p14="http://schemas.microsoft.com/office/powerpoint/2010/main" val="277402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https://github.com/quetwo/cfug-alexa-demo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653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 – Super basic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CFML code</a:t>
            </a:r>
          </a:p>
          <a:p>
            <a:r>
              <a:rPr lang="en-US" dirty="0"/>
              <a:t>Alexa Developer Portal  (</a:t>
            </a:r>
            <a:r>
              <a:rPr lang="en-US" dirty="0">
                <a:hlinkClick r:id="rId2"/>
              </a:rPr>
              <a:t>http://developer.amazon.com/edw</a:t>
            </a:r>
            <a:r>
              <a:rPr lang="en-US" dirty="0"/>
              <a:t>)</a:t>
            </a:r>
          </a:p>
          <a:p>
            <a:r>
              <a:rPr lang="en-US" dirty="0"/>
              <a:t>Deploy and check with Postman</a:t>
            </a:r>
          </a:p>
          <a:p>
            <a:r>
              <a:rPr lang="en-US" dirty="0"/>
              <a:t>Deploy and check developer portal</a:t>
            </a:r>
          </a:p>
          <a:p>
            <a:r>
              <a:rPr lang="en-US" dirty="0"/>
              <a:t>Check with actual device</a:t>
            </a:r>
          </a:p>
        </p:txBody>
      </p:sp>
    </p:spTree>
    <p:extLst>
      <p:ext uri="{BB962C8B-B14F-4D97-AF65-F5344CB8AC3E}">
        <p14:creationId xmlns:p14="http://schemas.microsoft.com/office/powerpoint/2010/main" val="235291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– Support for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slot to intent</a:t>
            </a:r>
          </a:p>
          <a:p>
            <a:r>
              <a:rPr lang="en-US" dirty="0"/>
              <a:t>Read slot variables with CFML code</a:t>
            </a:r>
          </a:p>
          <a:p>
            <a:r>
              <a:rPr lang="en-US" dirty="0"/>
              <a:t>Update Utterances and Intent on developer portal</a:t>
            </a:r>
          </a:p>
        </p:txBody>
      </p:sp>
    </p:spTree>
    <p:extLst>
      <p:ext uri="{BB962C8B-B14F-4D97-AF65-F5344CB8AC3E}">
        <p14:creationId xmlns:p14="http://schemas.microsoft.com/office/powerpoint/2010/main" val="121055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 – Updating voice with SSML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text type with SSML</a:t>
            </a:r>
          </a:p>
          <a:p>
            <a:r>
              <a:rPr lang="en-US" dirty="0"/>
              <a:t>Play a response using SSML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1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voice responses, the Alexa framework also defines the use of “Cards”</a:t>
            </a:r>
          </a:p>
          <a:p>
            <a:pPr lvl="1"/>
            <a:r>
              <a:rPr lang="en-US" dirty="0"/>
              <a:t>Cards are bits of information that are given to the user in addition to the response.</a:t>
            </a:r>
          </a:p>
          <a:p>
            <a:pPr lvl="1"/>
            <a:r>
              <a:rPr lang="en-US" dirty="0"/>
              <a:t>These can show up in the Alexa app or other visual displays (such as the display on an Alexa watch).</a:t>
            </a:r>
          </a:p>
          <a:p>
            <a:pPr lvl="1"/>
            <a:r>
              <a:rPr lang="en-US" dirty="0"/>
              <a:t>They include a header, information blurb, image and a link.</a:t>
            </a:r>
          </a:p>
          <a:p>
            <a:pPr lvl="2"/>
            <a:r>
              <a:rPr lang="en-US" dirty="0"/>
              <a:t>Included in the “response” portion of the JSON response.  </a:t>
            </a:r>
          </a:p>
        </p:txBody>
      </p:sp>
    </p:spTree>
    <p:extLst>
      <p:ext uri="{BB962C8B-B14F-4D97-AF65-F5344CB8AC3E}">
        <p14:creationId xmlns:p14="http://schemas.microsoft.com/office/powerpoint/2010/main" val="306556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a Conversation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more than simply do a single “turn” response.  You can ask for more information.</a:t>
            </a:r>
          </a:p>
          <a:p>
            <a:r>
              <a:rPr lang="en-US" dirty="0"/>
              <a:t>By including the </a:t>
            </a:r>
            <a:r>
              <a:rPr lang="en-US" dirty="0" err="1"/>
              <a:t>RePrompt</a:t>
            </a:r>
            <a:r>
              <a:rPr lang="en-US" dirty="0"/>
              <a:t> JSON object, you can keep the session open.  Include an </a:t>
            </a:r>
            <a:r>
              <a:rPr lang="en-US" dirty="0" err="1"/>
              <a:t>outputspeech</a:t>
            </a:r>
            <a:r>
              <a:rPr lang="en-US" dirty="0"/>
              <a:t> node to ask further questions.  </a:t>
            </a:r>
          </a:p>
          <a:p>
            <a:pPr lvl="1"/>
            <a:r>
              <a:rPr lang="en-US" dirty="0"/>
              <a:t>Alexa will return a JSON request to your server with further responses.  The user-id and </a:t>
            </a:r>
            <a:r>
              <a:rPr lang="en-US" dirty="0" err="1"/>
              <a:t>sessionId</a:t>
            </a:r>
            <a:r>
              <a:rPr lang="en-US" dirty="0"/>
              <a:t> will remain constant for further </a:t>
            </a:r>
            <a:r>
              <a:rPr lang="en-US" dirty="0" err="1"/>
              <a:t>reprompts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will need to do your own session handling.  </a:t>
            </a:r>
          </a:p>
        </p:txBody>
      </p:sp>
    </p:spTree>
    <p:extLst>
      <p:ext uri="{BB962C8B-B14F-4D97-AF65-F5344CB8AC3E}">
        <p14:creationId xmlns:p14="http://schemas.microsoft.com/office/powerpoint/2010/main" val="373027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AudioPlayer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item at your disposal is to setup an </a:t>
            </a:r>
            <a:r>
              <a:rPr lang="en-US" dirty="0" err="1"/>
              <a:t>AudioPlayer</a:t>
            </a:r>
            <a:r>
              <a:rPr lang="en-US" dirty="0"/>
              <a:t> response.</a:t>
            </a:r>
          </a:p>
          <a:p>
            <a:pPr lvl="1"/>
            <a:r>
              <a:rPr lang="en-US" dirty="0"/>
              <a:t>Think of this as tuning into a radio station.  You must accept commands to stop, pause and start streams to the device.  </a:t>
            </a:r>
          </a:p>
          <a:p>
            <a:pPr lvl="1"/>
            <a:r>
              <a:rPr lang="en-US" dirty="0"/>
              <a:t>MP3 streaming is supported, with offsets.</a:t>
            </a:r>
          </a:p>
        </p:txBody>
      </p:sp>
    </p:spTree>
    <p:extLst>
      <p:ext uri="{BB962C8B-B14F-4D97-AF65-F5344CB8AC3E}">
        <p14:creationId xmlns:p14="http://schemas.microsoft.com/office/powerpoint/2010/main" val="243378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https://developer.amazon.com/public/solutions/alexa/alexa-skills-kit/docs/alexa-skills-kit-interface-reference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50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4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05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4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Amazon Alexa</a:t>
            </a:r>
          </a:p>
          <a:p>
            <a:r>
              <a:rPr lang="en-US" dirty="0"/>
              <a:t>Basics of building and Alexa Skill</a:t>
            </a:r>
          </a:p>
          <a:p>
            <a:r>
              <a:rPr lang="en-US" dirty="0"/>
              <a:t>Basic Voice Response Demo</a:t>
            </a:r>
          </a:p>
          <a:p>
            <a:r>
              <a:rPr lang="en-US" dirty="0"/>
              <a:t>Voice Response Demo with a Slot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8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r field technolog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1" r="2563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 dirty="0"/>
              <a:t>Alexa is a cloud-based voice-response system implemented on certain Amazon products and a variety of 3</a:t>
            </a:r>
            <a:r>
              <a:rPr lang="en-US" baseline="30000" dirty="0"/>
              <a:t>rd</a:t>
            </a:r>
            <a:r>
              <a:rPr lang="en-US" dirty="0"/>
              <a:t> party products.</a:t>
            </a:r>
          </a:p>
          <a:p>
            <a:pPr lvl="1"/>
            <a:r>
              <a:rPr lang="en-US" dirty="0"/>
              <a:t>Amazon Echo, Echo Dot, Tap, Fire Stick, etc.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products including car stereos, watches, audio systems, etc.</a:t>
            </a:r>
          </a:p>
          <a:p>
            <a:pPr lvl="1"/>
            <a:r>
              <a:rPr lang="en-US" dirty="0"/>
              <a:t>Open to developers to implement Alexa into their own products and services.</a:t>
            </a:r>
          </a:p>
          <a:p>
            <a:r>
              <a:rPr lang="en-US" dirty="0"/>
              <a:t>Alexa implements official and 3</a:t>
            </a:r>
            <a:r>
              <a:rPr lang="en-US" baseline="30000" dirty="0"/>
              <a:t>rd</a:t>
            </a:r>
            <a:r>
              <a:rPr lang="en-US" dirty="0"/>
              <a:t> party “skills” which enhance the basic voice response system with applications.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6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 opens the mic when the trigger word is spoken.  This is usually Alexa, but can be changed to other words.</a:t>
            </a:r>
          </a:p>
          <a:p>
            <a:r>
              <a:rPr lang="en-US" dirty="0"/>
              <a:t>Once the trigger word is understood, the system will load a “skill” based on additional trigger words associated with the device.</a:t>
            </a:r>
          </a:p>
          <a:p>
            <a:r>
              <a:rPr lang="en-US" dirty="0"/>
              <a:t>The user has the option to load custom skills onto their device.  This can be through services like Dominos or MSU’s “giving to” page.  Currently there are thousands of 3</a:t>
            </a:r>
            <a:r>
              <a:rPr lang="en-US" baseline="30000" dirty="0"/>
              <a:t>rd</a:t>
            </a:r>
            <a:r>
              <a:rPr lang="en-US" dirty="0"/>
              <a:t> party skills available.</a:t>
            </a:r>
          </a:p>
          <a:p>
            <a:r>
              <a:rPr lang="en-US" dirty="0"/>
              <a:t>Essentially, Alexa is a more extensible version of Google’s Now service, Apple’s Siri or Microsoft’s Cortana.</a:t>
            </a:r>
          </a:p>
        </p:txBody>
      </p:sp>
    </p:spTree>
    <p:extLst>
      <p:ext uri="{BB962C8B-B14F-4D97-AF65-F5344CB8AC3E}">
        <p14:creationId xmlns:p14="http://schemas.microsoft.com/office/powerpoint/2010/main" val="47901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building an </a:t>
            </a:r>
            <a:r>
              <a:rPr lang="en-US" dirty="0" err="1"/>
              <a:t>alexa</a:t>
            </a:r>
            <a:r>
              <a:rPr lang="en-US" dirty="0"/>
              <a:t> skill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6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definitions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the following :</a:t>
            </a:r>
          </a:p>
          <a:p>
            <a:pPr lvl="1"/>
            <a:r>
              <a:rPr lang="en-US" dirty="0"/>
              <a:t>A </a:t>
            </a:r>
            <a:r>
              <a:rPr lang="en-US" b="1" i="1" dirty="0"/>
              <a:t>Skill</a:t>
            </a:r>
            <a:r>
              <a:rPr lang="en-US" dirty="0"/>
              <a:t> is an application associated with an Alexa-enabled device.  A Skill is commonly hosted as an Amazon Lambda application, but it can be hosted via HTTPS as well.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Intent</a:t>
            </a:r>
            <a:r>
              <a:rPr lang="en-US" dirty="0"/>
              <a:t> is a destination of a phrase spoken to Alexa.  For example, “Tell me a Joke”, “Tell me a Funny,” etc. would all go to a similar intent.  A different intent may be “Tell me about a comedian”, which would have a different response.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Utterance</a:t>
            </a:r>
            <a:r>
              <a:rPr lang="en-US" dirty="0"/>
              <a:t> is the actual spoken phrase.  You can have multiple utterances point to a single intent.</a:t>
            </a:r>
          </a:p>
          <a:p>
            <a:pPr lvl="1"/>
            <a:r>
              <a:rPr lang="en-US" dirty="0"/>
              <a:t>A </a:t>
            </a:r>
            <a:r>
              <a:rPr lang="en-US" b="1" i="1" dirty="0"/>
              <a:t>Slot</a:t>
            </a:r>
            <a:r>
              <a:rPr lang="en-US" dirty="0"/>
              <a:t> is a “fill in the blank” portion of an utterance.  Think of it as a variable.  For example, you might have “Tell me the weather in {CITY} today.” CITY would be the SLOT you are looking for and can act on.</a:t>
            </a:r>
          </a:p>
        </p:txBody>
      </p:sp>
    </p:spTree>
    <p:extLst>
      <p:ext uri="{BB962C8B-B14F-4D97-AF65-F5344CB8AC3E}">
        <p14:creationId xmlns:p14="http://schemas.microsoft.com/office/powerpoint/2010/main" val="13390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skill types you need to know about :</a:t>
            </a:r>
          </a:p>
          <a:p>
            <a:pPr lvl="1"/>
            <a:r>
              <a:rPr lang="en-US" b="1" dirty="0"/>
              <a:t>Custom Skill</a:t>
            </a:r>
            <a:r>
              <a:rPr lang="en-US" dirty="0"/>
              <a:t> – This is a typical ‘conversational’ back and forth skill you are most familiar with.  “Ask Dominos to order me a pizza.” or “Ask the ColdFusion User Group who the best programmer is.”</a:t>
            </a:r>
          </a:p>
          <a:p>
            <a:pPr lvl="1"/>
            <a:r>
              <a:rPr lang="en-US" b="1" dirty="0"/>
              <a:t>Smart Home Skill </a:t>
            </a:r>
            <a:r>
              <a:rPr lang="en-US" dirty="0"/>
              <a:t>– This will interact with some sort of </a:t>
            </a:r>
            <a:r>
              <a:rPr lang="en-US" dirty="0" err="1"/>
              <a:t>IoT</a:t>
            </a:r>
            <a:r>
              <a:rPr lang="en-US" dirty="0"/>
              <a:t> device.  “Turn the thermostat down two degrees” or “Turn on the front port light.”</a:t>
            </a:r>
          </a:p>
          <a:p>
            <a:pPr lvl="1"/>
            <a:r>
              <a:rPr lang="en-US" b="1" dirty="0"/>
              <a:t>Flash Briefing Skill </a:t>
            </a:r>
            <a:r>
              <a:rPr lang="en-US" dirty="0"/>
              <a:t>– This is a skill that will be included in the “Flash Briefing” which is essentially a news roll.  A user a can choose to have a skill included in the Flash Briefing.  There is no interactivity in these skills. </a:t>
            </a:r>
          </a:p>
        </p:txBody>
      </p:sp>
    </p:spTree>
    <p:extLst>
      <p:ext uri="{BB962C8B-B14F-4D97-AF65-F5344CB8AC3E}">
        <p14:creationId xmlns:p14="http://schemas.microsoft.com/office/powerpoint/2010/main" val="358613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Deployments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Skills can be deployed in one of two ways :</a:t>
            </a:r>
          </a:p>
          <a:p>
            <a:pPr lvl="1"/>
            <a:r>
              <a:rPr lang="en-US" b="1" dirty="0"/>
              <a:t>Amazon Lambda Code </a:t>
            </a:r>
            <a:r>
              <a:rPr lang="en-US" dirty="0"/>
              <a:t>:  This is the preferred and easiest way to deploy an Alexa skills.  It also requires the least amount of setup.</a:t>
            </a:r>
          </a:p>
          <a:p>
            <a:pPr lvl="2"/>
            <a:r>
              <a:rPr lang="en-US" dirty="0"/>
              <a:t>Only Java and </a:t>
            </a:r>
            <a:r>
              <a:rPr lang="en-US" dirty="0" err="1"/>
              <a:t>NodeJS</a:t>
            </a:r>
            <a:r>
              <a:rPr lang="en-US" dirty="0"/>
              <a:t> deployments possible.</a:t>
            </a:r>
          </a:p>
          <a:p>
            <a:pPr lvl="2"/>
            <a:r>
              <a:rPr lang="en-US" dirty="0"/>
              <a:t>No server to be hosted.  Only requires an Amazon AWS account (on the free tier)</a:t>
            </a:r>
          </a:p>
          <a:p>
            <a:pPr lvl="1"/>
            <a:r>
              <a:rPr lang="en-US" b="1" dirty="0"/>
              <a:t>HTTPS Deployment </a:t>
            </a:r>
            <a:r>
              <a:rPr lang="en-US" dirty="0"/>
              <a:t>:  This is possible but requires some infrastructure</a:t>
            </a:r>
          </a:p>
          <a:p>
            <a:pPr lvl="2"/>
            <a:r>
              <a:rPr lang="en-US" dirty="0"/>
              <a:t>Requires a server running HTTPS/SSL on port 443 ONLY.</a:t>
            </a:r>
          </a:p>
          <a:p>
            <a:pPr lvl="2"/>
            <a:r>
              <a:rPr lang="en-US" dirty="0"/>
              <a:t>Requires a </a:t>
            </a:r>
            <a:r>
              <a:rPr lang="en-US" i="1" dirty="0"/>
              <a:t>valid</a:t>
            </a:r>
            <a:r>
              <a:rPr lang="en-US" dirty="0"/>
              <a:t> SSL certificate, even for testing.</a:t>
            </a:r>
          </a:p>
          <a:p>
            <a:pPr lvl="2"/>
            <a:r>
              <a:rPr lang="en-US" dirty="0"/>
              <a:t>Requires a server that can accept JSON POSTs.  Must respond as JSON.  </a:t>
            </a:r>
          </a:p>
          <a:p>
            <a:pPr lvl="2"/>
            <a:r>
              <a:rPr lang="en-US" dirty="0"/>
              <a:t>Code samples provided for </a:t>
            </a:r>
            <a:r>
              <a:rPr lang="en-US" dirty="0" err="1"/>
              <a:t>NodeJS</a:t>
            </a:r>
            <a:r>
              <a:rPr lang="en-US" dirty="0"/>
              <a:t> and Java.  Can use any server that meets above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381561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104</TotalTime>
  <Words>1022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Amazon Alexa on coldfusion</vt:lpstr>
      <vt:lpstr>Ground Rules</vt:lpstr>
      <vt:lpstr>Agenda</vt:lpstr>
      <vt:lpstr>About Alexa</vt:lpstr>
      <vt:lpstr>About Alexa</vt:lpstr>
      <vt:lpstr>The basics of building an alexa skill</vt:lpstr>
      <vt:lpstr>A few definitions</vt:lpstr>
      <vt:lpstr>Skill Types</vt:lpstr>
      <vt:lpstr>Skill Deployments</vt:lpstr>
      <vt:lpstr>Getting Started</vt:lpstr>
      <vt:lpstr>Code samples</vt:lpstr>
      <vt:lpstr>Demo 1 – Super basic Demo</vt:lpstr>
      <vt:lpstr>Demo 2 – Support for slots</vt:lpstr>
      <vt:lpstr>Demo 3 – Updating voice with SSML</vt:lpstr>
      <vt:lpstr>Other things to know</vt:lpstr>
      <vt:lpstr>Having a Conversation</vt:lpstr>
      <vt:lpstr>AudioPlayer</vt:lpstr>
      <vt:lpstr>JSON Reference</vt:lpstr>
      <vt:lpstr>Q&amp;A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Alexa on coldfusion</dc:title>
  <dc:creator>Nicholas Kwiatkowski</dc:creator>
  <cp:lastModifiedBy>Nicholas Kwiatkowski</cp:lastModifiedBy>
  <cp:revision>10</cp:revision>
  <dcterms:created xsi:type="dcterms:W3CDTF">2017-04-11T01:32:38Z</dcterms:created>
  <dcterms:modified xsi:type="dcterms:W3CDTF">2017-04-11T03:17:27Z</dcterms:modified>
</cp:coreProperties>
</file>