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4" d="100"/>
          <a:sy n="84" d="100"/>
        </p:scale>
        <p:origin x="581" y="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C75081-3099-423C-805F-16C498CB2347}" type="datetimeFigureOut">
              <a:rPr lang="en-US" smtClean="0"/>
              <a:t>7/16/2020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1731CE-5415-4443-9A3D-2E7233DAB460}" type="slidenum">
              <a:rPr lang="en-US" smtClean="0"/>
              <a:t>‹#›</a:t>
            </a:fld>
            <a:endParaRPr lang="en-US"/>
          </a:p>
        </p:txBody>
      </p:sp>
    </p:spTree>
    <p:extLst>
      <p:ext uri="{BB962C8B-B14F-4D97-AF65-F5344CB8AC3E}">
        <p14:creationId xmlns:p14="http://schemas.microsoft.com/office/powerpoint/2010/main" val="2545420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C75081-3099-423C-805F-16C498CB2347}" type="datetimeFigureOut">
              <a:rPr lang="en-US" smtClean="0"/>
              <a:t>7/16/2020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1731CE-5415-4443-9A3D-2E7233DAB460}" type="slidenum">
              <a:rPr lang="en-US" smtClean="0"/>
              <a:t>‹#›</a:t>
            </a:fld>
            <a:endParaRPr lang="en-US"/>
          </a:p>
        </p:txBody>
      </p:sp>
    </p:spTree>
    <p:extLst>
      <p:ext uri="{BB962C8B-B14F-4D97-AF65-F5344CB8AC3E}">
        <p14:creationId xmlns:p14="http://schemas.microsoft.com/office/powerpoint/2010/main" val="3140405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C75081-3099-423C-805F-16C498CB2347}" type="datetimeFigureOut">
              <a:rPr lang="en-US" smtClean="0"/>
              <a:t>7/16/2020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1731CE-5415-4443-9A3D-2E7233DAB460}" type="slidenum">
              <a:rPr lang="en-US" smtClean="0"/>
              <a:t>‹#›</a:t>
            </a:fld>
            <a:endParaRPr lang="en-US"/>
          </a:p>
        </p:txBody>
      </p:sp>
    </p:spTree>
    <p:extLst>
      <p:ext uri="{BB962C8B-B14F-4D97-AF65-F5344CB8AC3E}">
        <p14:creationId xmlns:p14="http://schemas.microsoft.com/office/powerpoint/2010/main" val="839306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C75081-3099-423C-805F-16C498CB2347}" type="datetimeFigureOut">
              <a:rPr lang="en-US" smtClean="0"/>
              <a:t>7/16/2020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1731CE-5415-4443-9A3D-2E7233DAB460}" type="slidenum">
              <a:rPr lang="en-US" smtClean="0"/>
              <a:t>‹#›</a:t>
            </a:fld>
            <a:endParaRPr lang="en-US"/>
          </a:p>
        </p:txBody>
      </p:sp>
    </p:spTree>
    <p:extLst>
      <p:ext uri="{BB962C8B-B14F-4D97-AF65-F5344CB8AC3E}">
        <p14:creationId xmlns:p14="http://schemas.microsoft.com/office/powerpoint/2010/main" val="4166626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AC75081-3099-423C-805F-16C498CB2347}" type="datetimeFigureOut">
              <a:rPr lang="en-US" smtClean="0"/>
              <a:t>7/16/2020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1731CE-5415-4443-9A3D-2E7233DAB460}" type="slidenum">
              <a:rPr lang="en-US" smtClean="0"/>
              <a:t>‹#›</a:t>
            </a:fld>
            <a:endParaRPr lang="en-US"/>
          </a:p>
        </p:txBody>
      </p:sp>
    </p:spTree>
    <p:extLst>
      <p:ext uri="{BB962C8B-B14F-4D97-AF65-F5344CB8AC3E}">
        <p14:creationId xmlns:p14="http://schemas.microsoft.com/office/powerpoint/2010/main" val="2129328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C75081-3099-423C-805F-16C498CB2347}" type="datetimeFigureOut">
              <a:rPr lang="en-US" smtClean="0"/>
              <a:t>7/16/2020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1731CE-5415-4443-9A3D-2E7233DAB460}" type="slidenum">
              <a:rPr lang="en-US" smtClean="0"/>
              <a:t>‹#›</a:t>
            </a:fld>
            <a:endParaRPr lang="en-US"/>
          </a:p>
        </p:txBody>
      </p:sp>
    </p:spTree>
    <p:extLst>
      <p:ext uri="{BB962C8B-B14F-4D97-AF65-F5344CB8AC3E}">
        <p14:creationId xmlns:p14="http://schemas.microsoft.com/office/powerpoint/2010/main" val="3954966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C75081-3099-423C-805F-16C498CB2347}" type="datetimeFigureOut">
              <a:rPr lang="en-US" smtClean="0"/>
              <a:t>7/16/2020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1731CE-5415-4443-9A3D-2E7233DAB460}" type="slidenum">
              <a:rPr lang="en-US" smtClean="0"/>
              <a:t>‹#›</a:t>
            </a:fld>
            <a:endParaRPr lang="en-US"/>
          </a:p>
        </p:txBody>
      </p:sp>
    </p:spTree>
    <p:extLst>
      <p:ext uri="{BB962C8B-B14F-4D97-AF65-F5344CB8AC3E}">
        <p14:creationId xmlns:p14="http://schemas.microsoft.com/office/powerpoint/2010/main" val="1451319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C75081-3099-423C-805F-16C498CB2347}" type="datetimeFigureOut">
              <a:rPr lang="en-US" smtClean="0"/>
              <a:t>7/16/2020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1731CE-5415-4443-9A3D-2E7233DAB460}" type="slidenum">
              <a:rPr lang="en-US" smtClean="0"/>
              <a:t>‹#›</a:t>
            </a:fld>
            <a:endParaRPr lang="en-US"/>
          </a:p>
        </p:txBody>
      </p:sp>
    </p:spTree>
    <p:extLst>
      <p:ext uri="{BB962C8B-B14F-4D97-AF65-F5344CB8AC3E}">
        <p14:creationId xmlns:p14="http://schemas.microsoft.com/office/powerpoint/2010/main" val="3815972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C75081-3099-423C-805F-16C498CB2347}" type="datetimeFigureOut">
              <a:rPr lang="en-US" smtClean="0"/>
              <a:t>7/16/2020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1731CE-5415-4443-9A3D-2E7233DAB460}" type="slidenum">
              <a:rPr lang="en-US" smtClean="0"/>
              <a:t>‹#›</a:t>
            </a:fld>
            <a:endParaRPr lang="en-US"/>
          </a:p>
        </p:txBody>
      </p:sp>
    </p:spTree>
    <p:extLst>
      <p:ext uri="{BB962C8B-B14F-4D97-AF65-F5344CB8AC3E}">
        <p14:creationId xmlns:p14="http://schemas.microsoft.com/office/powerpoint/2010/main" val="548773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AC75081-3099-423C-805F-16C498CB2347}" type="datetimeFigureOut">
              <a:rPr lang="en-US" smtClean="0"/>
              <a:t>7/16/2020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1731CE-5415-4443-9A3D-2E7233DAB460}" type="slidenum">
              <a:rPr lang="en-US" smtClean="0"/>
              <a:t>‹#›</a:t>
            </a:fld>
            <a:endParaRPr lang="en-US"/>
          </a:p>
        </p:txBody>
      </p:sp>
    </p:spTree>
    <p:extLst>
      <p:ext uri="{BB962C8B-B14F-4D97-AF65-F5344CB8AC3E}">
        <p14:creationId xmlns:p14="http://schemas.microsoft.com/office/powerpoint/2010/main" val="509175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AC75081-3099-423C-805F-16C498CB2347}" type="datetimeFigureOut">
              <a:rPr lang="en-US" smtClean="0"/>
              <a:t>7/16/2020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1731CE-5415-4443-9A3D-2E7233DAB460}" type="slidenum">
              <a:rPr lang="en-US" smtClean="0"/>
              <a:t>‹#›</a:t>
            </a:fld>
            <a:endParaRPr lang="en-US"/>
          </a:p>
        </p:txBody>
      </p:sp>
    </p:spTree>
    <p:extLst>
      <p:ext uri="{BB962C8B-B14F-4D97-AF65-F5344CB8AC3E}">
        <p14:creationId xmlns:p14="http://schemas.microsoft.com/office/powerpoint/2010/main" val="4045820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C75081-3099-423C-805F-16C498CB2347}" type="datetimeFigureOut">
              <a:rPr lang="en-US" smtClean="0"/>
              <a:t>7/16/2020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1731CE-5415-4443-9A3D-2E7233DAB460}" type="slidenum">
              <a:rPr lang="en-US" smtClean="0"/>
              <a:t>‹#›</a:t>
            </a:fld>
            <a:endParaRPr lang="en-US"/>
          </a:p>
        </p:txBody>
      </p:sp>
    </p:spTree>
    <p:extLst>
      <p:ext uri="{BB962C8B-B14F-4D97-AF65-F5344CB8AC3E}">
        <p14:creationId xmlns:p14="http://schemas.microsoft.com/office/powerpoint/2010/main" val="3277997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78992"/>
            <a:ext cx="9144000" cy="1086802"/>
          </a:xfrm>
        </p:spPr>
        <p:txBody>
          <a:bodyPr>
            <a:normAutofit fontScale="90000"/>
          </a:bodyPr>
          <a:lstStyle/>
          <a:p>
            <a:r>
              <a:rPr lang="en-US" sz="4000" dirty="0"/>
              <a:t/>
            </a:r>
            <a:br>
              <a:rPr lang="en-US" sz="4000" dirty="0"/>
            </a:br>
            <a:r>
              <a:rPr lang="en-US" sz="4000" dirty="0"/>
              <a:t> Predicting the energy output of Wind Turbine based on Weather Conditions </a:t>
            </a:r>
          </a:p>
        </p:txBody>
      </p:sp>
      <p:sp>
        <p:nvSpPr>
          <p:cNvPr id="3" name="Subtitle 2"/>
          <p:cNvSpPr>
            <a:spLocks noGrp="1"/>
          </p:cNvSpPr>
          <p:nvPr>
            <p:ph type="subTitle" idx="1"/>
          </p:nvPr>
        </p:nvSpPr>
        <p:spPr/>
        <p:txBody>
          <a:bodyPr/>
          <a:lstStyle/>
          <a:p>
            <a:pPr algn="l"/>
            <a:r>
              <a:rPr lang="en-US" dirty="0" smtClean="0"/>
              <a:t>Presented by:	</a:t>
            </a:r>
            <a:r>
              <a:rPr lang="en-US" smtClean="0"/>
              <a:t>	Bhavesh </a:t>
            </a:r>
            <a:r>
              <a:rPr lang="en-US" dirty="0" smtClean="0"/>
              <a:t>Panjwani</a:t>
            </a:r>
          </a:p>
          <a:p>
            <a:pPr algn="l"/>
            <a:r>
              <a:rPr lang="en-US" dirty="0" smtClean="0"/>
              <a:t>Qualification: 		Bachelor of Engineering (Computer Science)</a:t>
            </a:r>
          </a:p>
          <a:p>
            <a:pPr algn="l"/>
            <a:r>
              <a:rPr lang="en-US" dirty="0" smtClean="0"/>
              <a:t>College: 		RMD </a:t>
            </a:r>
            <a:r>
              <a:rPr lang="en-US" dirty="0" err="1" smtClean="0"/>
              <a:t>Sinhgad</a:t>
            </a:r>
            <a:r>
              <a:rPr lang="en-US" dirty="0" smtClean="0"/>
              <a:t> school of engineering, Pune</a:t>
            </a:r>
            <a:endParaRPr lang="en-US" dirty="0"/>
          </a:p>
        </p:txBody>
      </p:sp>
    </p:spTree>
    <p:extLst>
      <p:ext uri="{BB962C8B-B14F-4D97-AF65-F5344CB8AC3E}">
        <p14:creationId xmlns:p14="http://schemas.microsoft.com/office/powerpoint/2010/main" val="2228027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endParaRPr lang="en-US" dirty="0"/>
          </a:p>
          <a:p>
            <a:pPr marL="0" indent="0">
              <a:buNone/>
            </a:pPr>
            <a:r>
              <a:rPr lang="en-US" dirty="0" smtClean="0"/>
              <a:t>Wind </a:t>
            </a:r>
            <a:r>
              <a:rPr lang="en-US" dirty="0"/>
              <a:t>energy plays an increasing role in the supply of energy worldwide. The energy output of a wind farm is highly dependent on the wind conditions present at its site. If the output can be predicted more accurately, energy suppliers can coordinate the collaborative production of different energy sources more efficiently to avoid costly overproduction. </a:t>
            </a:r>
          </a:p>
        </p:txBody>
      </p:sp>
    </p:spTree>
    <p:extLst>
      <p:ext uri="{BB962C8B-B14F-4D97-AF65-F5344CB8AC3E}">
        <p14:creationId xmlns:p14="http://schemas.microsoft.com/office/powerpoint/2010/main" val="2554242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Flowchart: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7206" y="326898"/>
            <a:ext cx="5036820" cy="6240780"/>
          </a:xfrm>
          <a:prstGeom prst="rect">
            <a:avLst/>
          </a:prstGeom>
        </p:spPr>
      </p:pic>
    </p:spTree>
    <p:extLst>
      <p:ext uri="{BB962C8B-B14F-4D97-AF65-F5344CB8AC3E}">
        <p14:creationId xmlns:p14="http://schemas.microsoft.com/office/powerpoint/2010/main" val="1709319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Diagram: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5998" y="1262634"/>
            <a:ext cx="6076088" cy="4854702"/>
          </a:xfrm>
          <a:prstGeom prst="rect">
            <a:avLst/>
          </a:prstGeom>
        </p:spPr>
      </p:pic>
    </p:spTree>
    <p:extLst>
      <p:ext uri="{BB962C8B-B14F-4D97-AF65-F5344CB8AC3E}">
        <p14:creationId xmlns:p14="http://schemas.microsoft.com/office/powerpoint/2010/main" val="2712828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Investigations:</a:t>
            </a:r>
            <a:endParaRPr lang="en-US" dirty="0"/>
          </a:p>
        </p:txBody>
      </p:sp>
      <p:sp>
        <p:nvSpPr>
          <p:cNvPr id="3" name="Content Placeholder 2"/>
          <p:cNvSpPr>
            <a:spLocks noGrp="1"/>
          </p:cNvSpPr>
          <p:nvPr>
            <p:ph idx="1"/>
          </p:nvPr>
        </p:nvSpPr>
        <p:spPr/>
        <p:txBody>
          <a:bodyPr>
            <a:normAutofit lnSpcReduction="10000"/>
          </a:bodyPr>
          <a:lstStyle/>
          <a:p>
            <a:endParaRPr lang="en-US" dirty="0"/>
          </a:p>
          <a:p>
            <a:r>
              <a:rPr lang="en-US" dirty="0"/>
              <a:t>We need to note that the minimum wind speed which is needed to operate is 3 meter/seconds. And the maximum speed of wind in which wind turbine can operate is 25 meter/seconds. </a:t>
            </a:r>
          </a:p>
          <a:p>
            <a:r>
              <a:rPr lang="en-US" dirty="0" smtClean="0"/>
              <a:t>The </a:t>
            </a:r>
            <a:r>
              <a:rPr lang="en-US" dirty="0"/>
              <a:t>height of hub of wind turbine also affects the output of wind turbine. Every 10 m increase in tower height means wind speeds are 2% to 3% stronger, yielding 3% to 5% more energy. </a:t>
            </a:r>
          </a:p>
          <a:p>
            <a:r>
              <a:rPr lang="en-US" dirty="0" smtClean="0"/>
              <a:t>The </a:t>
            </a:r>
            <a:r>
              <a:rPr lang="en-US" dirty="0"/>
              <a:t>accommodation of larger rotors produces more energy. </a:t>
            </a:r>
          </a:p>
          <a:p>
            <a:r>
              <a:rPr lang="en-US" dirty="0" smtClean="0"/>
              <a:t>Also there are other factors like humidity which affect the output of wind turbine.</a:t>
            </a:r>
            <a:endParaRPr lang="en-US" dirty="0"/>
          </a:p>
        </p:txBody>
      </p:sp>
    </p:spTree>
    <p:extLst>
      <p:ext uri="{BB962C8B-B14F-4D97-AF65-F5344CB8AC3E}">
        <p14:creationId xmlns:p14="http://schemas.microsoft.com/office/powerpoint/2010/main" val="2140357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0770" y="1002030"/>
            <a:ext cx="7490460" cy="4853940"/>
          </a:xfrm>
          <a:prstGeom prst="rect">
            <a:avLst/>
          </a:prstGeom>
        </p:spPr>
      </p:pic>
    </p:spTree>
    <p:extLst>
      <p:ext uri="{BB962C8B-B14F-4D97-AF65-F5344CB8AC3E}">
        <p14:creationId xmlns:p14="http://schemas.microsoft.com/office/powerpoint/2010/main" val="2095226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Actual Implementation: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5712" y="1447038"/>
            <a:ext cx="9601200" cy="5189220"/>
          </a:xfrm>
          <a:prstGeom prst="rect">
            <a:avLst/>
          </a:prstGeom>
        </p:spPr>
      </p:pic>
    </p:spTree>
    <p:extLst>
      <p:ext uri="{BB962C8B-B14F-4D97-AF65-F5344CB8AC3E}">
        <p14:creationId xmlns:p14="http://schemas.microsoft.com/office/powerpoint/2010/main" val="2705911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623" y="727272"/>
            <a:ext cx="11522163" cy="5403455"/>
          </a:xfrm>
          <a:prstGeom prst="rect">
            <a:avLst/>
          </a:prstGeom>
        </p:spPr>
      </p:pic>
    </p:spTree>
    <p:extLst>
      <p:ext uri="{BB962C8B-B14F-4D97-AF65-F5344CB8AC3E}">
        <p14:creationId xmlns:p14="http://schemas.microsoft.com/office/powerpoint/2010/main" val="2609235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38984" y="3075057"/>
            <a:ext cx="7114032" cy="707886"/>
          </a:xfrm>
          <a:prstGeom prst="rect">
            <a:avLst/>
          </a:prstGeom>
          <a:noFill/>
        </p:spPr>
        <p:txBody>
          <a:bodyPr wrap="square" rtlCol="0">
            <a:spAutoFit/>
          </a:bodyPr>
          <a:lstStyle/>
          <a:p>
            <a:pPr algn="ctr"/>
            <a:r>
              <a:rPr lang="en-US" sz="4000" dirty="0" smtClean="0"/>
              <a:t>Thank You</a:t>
            </a:r>
            <a:endParaRPr lang="en-US" sz="4000" dirty="0"/>
          </a:p>
        </p:txBody>
      </p:sp>
    </p:spTree>
    <p:extLst>
      <p:ext uri="{BB962C8B-B14F-4D97-AF65-F5344CB8AC3E}">
        <p14:creationId xmlns:p14="http://schemas.microsoft.com/office/powerpoint/2010/main" val="5554921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177</Words>
  <Application>Microsoft Office PowerPoint</Application>
  <PresentationFormat>Widescreen</PresentationFormat>
  <Paragraphs>17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  Predicting the energy output of Wind Turbine based on Weather Conditions </vt:lpstr>
      <vt:lpstr>Introduction:</vt:lpstr>
      <vt:lpstr>Flowchart:</vt:lpstr>
      <vt:lpstr>Block Diagram:</vt:lpstr>
      <vt:lpstr>Experimental Investigations:</vt:lpstr>
      <vt:lpstr>PowerPoint Presentation</vt:lpstr>
      <vt:lpstr>Actual Implementation: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energy output of Wind Turbine based on Weather Conditions</dc:title>
  <dc:creator>Bhavesh Panjwani</dc:creator>
  <cp:lastModifiedBy>Bhavesh Panjwani</cp:lastModifiedBy>
  <cp:revision>3</cp:revision>
  <dcterms:created xsi:type="dcterms:W3CDTF">2020-07-15T20:20:38Z</dcterms:created>
  <dcterms:modified xsi:type="dcterms:W3CDTF">2020-07-15T20:26:26Z</dcterms:modified>
</cp:coreProperties>
</file>