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9"/>
      <p:bold r:id="rId20"/>
      <p:italic r:id="rId21"/>
      <p:boldItalic r:id="rId22"/>
    </p:embeddedFont>
    <p:embeddedFont>
      <p:font typeface="Montserrat" pitchFamily="2" charset="77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37"/>
  </p:normalViewPr>
  <p:slideViewPr>
    <p:cSldViewPr snapToGrid="0">
      <p:cViewPr varScale="1">
        <p:scale>
          <a:sx n="127" d="100"/>
          <a:sy n="127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Instacart Data Analysis</a:t>
            </a:r>
            <a:endParaRPr sz="3200"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Ben Pankin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4650" y="2522000"/>
            <a:ext cx="1131325" cy="9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Graphs!</a:t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101" y="1939450"/>
            <a:ext cx="2689674" cy="23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280" y="1939450"/>
            <a:ext cx="2772569" cy="23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5" y="1939450"/>
            <a:ext cx="2556425" cy="23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Goal</a:t>
            </a:r>
            <a:endParaRPr sz="3600"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 able to cluster a sample of the data where the number of items in an order is 10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Choose an accurate amount of k’s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Identify the inertia (density of cluster -- low = denser cluster) and Silhouette Score (distance clusters are from one another -- high = clusters are well separated)</a:t>
            </a:r>
            <a:endParaRPr sz="1600"/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 EDA on data with new cluster label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 Used</a:t>
            </a:r>
            <a:endParaRPr sz="3600"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KMeans clustering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Metrics for model fit varying data and k’s: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Inertia</a:t>
            </a:r>
            <a:endParaRPr sz="1800"/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Silhouette Score</a:t>
            </a:r>
            <a:endParaRPr sz="1800"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969" y="2803750"/>
            <a:ext cx="2710574" cy="202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Merged prior and train together to have a union of all orders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Added column ‘</a:t>
            </a:r>
            <a:r>
              <a:rPr lang="en" dirty="0" err="1"/>
              <a:t>order_count</a:t>
            </a:r>
            <a:r>
              <a:rPr lang="en" dirty="0"/>
              <a:t>’ and filtered when ‘</a:t>
            </a:r>
            <a:r>
              <a:rPr lang="en" dirty="0" err="1"/>
              <a:t>order_count</a:t>
            </a:r>
            <a:r>
              <a:rPr lang="en" dirty="0"/>
              <a:t>’ = 10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Dropped unneeded columns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Merged with products to get product name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Took a sample of 10k records of the data (my CPU thanked me)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Created dummy variables for the 4,530 unique products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err="1"/>
              <a:t>Dataframe</a:t>
            </a:r>
            <a:r>
              <a:rPr lang="en" dirty="0"/>
              <a:t> was 10000 x 4536 (</a:t>
            </a:r>
            <a:r>
              <a:rPr lang="en"/>
              <a:t>my CPU </a:t>
            </a:r>
            <a:r>
              <a:rPr lang="en" dirty="0"/>
              <a:t>did not thank me 😔)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Ran </a:t>
            </a:r>
            <a:r>
              <a:rPr lang="en" dirty="0" err="1"/>
              <a:t>KMeans</a:t>
            </a:r>
            <a:r>
              <a:rPr lang="en" dirty="0"/>
              <a:t> on the </a:t>
            </a:r>
            <a:r>
              <a:rPr lang="en" dirty="0" err="1"/>
              <a:t>dataframe</a:t>
            </a:r>
            <a:r>
              <a:rPr lang="en" dirty="0"/>
              <a:t> and evaluated the inertia and silhouette score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Tested on multiple k’s (landed at k=100…..labels </a:t>
            </a:r>
            <a:r>
              <a:rPr lang="en" dirty="0" err="1"/>
              <a:t>af</a:t>
            </a:r>
            <a:r>
              <a:rPr lang="en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Insights</a:t>
            </a:r>
            <a:endParaRPr sz="3600"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k increased, inertia and silhouette score decreased and increased respectively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Besides centroid 0, distribution is relatively equal</a:t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495" y="2145075"/>
            <a:ext cx="4084251" cy="21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Next Steps</a:t>
            </a:r>
            <a:endParaRPr sz="360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 more in depth on the EDA after clustering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Sample other data not just the 50k records (maybe do a k-folds to get a better distribution of data)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Align my code with data science best practices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Using accurate variables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Commenting cells more and adding docstring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Making graphs more viewable for user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Cluster on other k’s and provide further analysis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more graphs (need more time since the dummy variables make it a very large dataframe)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more puns to my jupyter notebooks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Questions</a:t>
            </a:r>
            <a:endParaRPr sz="3600"/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we’ll cover</a:t>
            </a: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Background of instacart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it relates to us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problem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Why we care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Cleaning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Exploring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Used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Insights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Background</a:t>
            </a:r>
            <a:endParaRPr sz="360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Instacart is a grocery delivery service (</a:t>
            </a:r>
            <a:r>
              <a:rPr lang="en" sz="1600">
                <a:solidFill>
                  <a:srgbClr val="FFFFFF"/>
                </a:solidFill>
              </a:rPr>
              <a:t>think Lyft for the food you cook at home)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Similar to Postmates/Caviar users create a list of the food they want on an app</a:t>
            </a:r>
            <a:endParaRPr sz="1600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 Instacart delivery driver will purchase the groceries and deliver them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 of 2015, there are over 200 employees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 of March 2017, Instacart services 36 markets, composed of 1200 cities in 25 states in the US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it relates to us</a:t>
            </a:r>
            <a:endParaRPr sz="3600"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We’re all busy!</a:t>
            </a:r>
            <a:endParaRPr sz="1600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With work, General Assembly/other schooling, commuting, staying fit, other errands, social obligations etc. the world can be pretty overwhelming</a:t>
            </a:r>
            <a:endParaRPr sz="1600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ability to automate one relatively time-consuming weekly task for a small fee is major key</a:t>
            </a:r>
            <a:endParaRPr sz="1600"/>
          </a:p>
          <a:p>
            <a: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Have you ever been to Trader Joe’s on a sunday night? (the horror!!)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</a:t>
            </a:r>
            <a:endParaRPr sz="3600"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/>
              <a:t>Instacart released a portion of their data to the public (~3.2m records with additional tables)</a:t>
            </a: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Real Problem: Kaggle competition to model Prior and Train data and Test on 75k test records to predict probability of people reordering specific items</a:t>
            </a: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My Problem: Run KMeans to cluster data for orders for item count = 10</a:t>
            </a:r>
            <a:endParaRPr sz="1600"/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Decide an appropriate amount of k’s</a:t>
            </a:r>
            <a:endParaRPr sz="1600"/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Perform additional EDA after order records are tagged with new cluster label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do we care?</a:t>
            </a:r>
            <a:endParaRPr sz="3600"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can find insights on who are the “produce buyers” vs. the “junk food buyer”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can find the average day and time of day per cluster (regular grocery shopping vs. late night food)</a:t>
            </a:r>
            <a:endParaRPr sz="1600"/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Knowing what clusters people fall into and their buying habits could lead to a business benefit: Push notifications at certain times for certain foods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Data!</a:t>
            </a:r>
            <a:endParaRPr sz="3600"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Instacart provided 3.4m records of data to the public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was broken into different files (aka relational tables)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Orders - data with user id, order number for user, day of week, and time of day: 3.4m records</a:t>
            </a:r>
            <a:endParaRPr/>
          </a:p>
          <a:p>
            <a: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Has train (130k records), prior (3.2m), and test (75k) data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Orders_Train - most recent order for users, product  id, items placed in queue per order, reorder flag: 1.3m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Orders_Prior - previous orders for users, product  id, items placed in queue per order, reorder flag: 3.2m records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NOTE: no Order_Test. That being missing is the basis of the kaggle competition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Aisles - aisle id, aisle name: 134 records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Departments - department id, department name: 21 records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Products - product id, product name, aisle id, department id: ~50k records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- Cleaning</a:t>
            </a:r>
            <a:endParaRPr sz="3600"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Merged data together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Product had all id’s, so merged orders to products and then aisles and departments to newly merged dataframe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Instacart was nice and kept their data clean so no null values or duplicates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73" y="2689948"/>
            <a:ext cx="3335450" cy="17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9000" y="2689950"/>
            <a:ext cx="4470625" cy="6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- Exploring</a:t>
            </a:r>
            <a:endParaRPr sz="3600"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Looked at dtypes, shape, .head() to get a sense of the columns in the data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Dropped superfluous columns (after merge, didn't need id’s anymore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 orders by aisle, department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 order total (banana, bag of organic bananas was 2nd)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 aisle/department by order count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882</Words>
  <Application>Microsoft Macintosh PowerPoint</Application>
  <PresentationFormat>On-screen Show (16:9)</PresentationFormat>
  <Paragraphs>91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Montserrat</vt:lpstr>
      <vt:lpstr>Arial</vt:lpstr>
      <vt:lpstr>Lato</vt:lpstr>
      <vt:lpstr>Focus</vt:lpstr>
      <vt:lpstr>Instacart Data Analysis</vt:lpstr>
      <vt:lpstr>What we’ll cover</vt:lpstr>
      <vt:lpstr>Background</vt:lpstr>
      <vt:lpstr>How it relates to us</vt:lpstr>
      <vt:lpstr>Problem</vt:lpstr>
      <vt:lpstr>Why do we care?</vt:lpstr>
      <vt:lpstr>Data!</vt:lpstr>
      <vt:lpstr>Data - Cleaning</vt:lpstr>
      <vt:lpstr>Data - Exploring</vt:lpstr>
      <vt:lpstr>Some Graphs!</vt:lpstr>
      <vt:lpstr>Goal</vt:lpstr>
      <vt:lpstr>Model Used</vt:lpstr>
      <vt:lpstr>Process</vt:lpstr>
      <vt:lpstr>Insights</vt:lpstr>
      <vt:lpstr>Next Steps</vt:lpstr>
      <vt:lpstr>Questions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Instacart Data Analysis</dc:title>
  <cp:lastModifiedBy>Ben Pankin</cp:lastModifiedBy>
  <cp:revision>2</cp:revision>
  <dcterms:modified xsi:type="dcterms:W3CDTF">2018-05-31T22:07:40Z</dcterms:modified>
</cp:coreProperties>
</file>