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0" r:id="rId2"/>
    <p:sldId id="301" r:id="rId3"/>
    <p:sldId id="305" r:id="rId4"/>
    <p:sldId id="306" r:id="rId5"/>
    <p:sldId id="307" r:id="rId6"/>
    <p:sldId id="303" r:id="rId7"/>
    <p:sldId id="304" r:id="rId8"/>
    <p:sldId id="308" r:id="rId9"/>
    <p:sldId id="30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A8A8"/>
    <a:srgbClr val="FCB2D0"/>
    <a:srgbClr val="023893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C95C3-EF0D-4285-BBFF-2AFC05436834}" v="10" dt="2023-07-11T18:52:36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9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ce R Kingma" userId="5a7bec24-3b9c-48c9-85b7-6f6106e2fc84" providerId="ADAL" clId="{480C95C3-EF0D-4285-BBFF-2AFC05436834}"/>
    <pc:docChg chg="custSel addSld modSld">
      <pc:chgData name="Bruce R Kingma" userId="5a7bec24-3b9c-48c9-85b7-6f6106e2fc84" providerId="ADAL" clId="{480C95C3-EF0D-4285-BBFF-2AFC05436834}" dt="2023-07-11T18:52:44.169" v="623" actId="27614"/>
      <pc:docMkLst>
        <pc:docMk/>
      </pc:docMkLst>
      <pc:sldChg chg="addSp delSp modSp mod delDesignElem">
        <pc:chgData name="Bruce R Kingma" userId="5a7bec24-3b9c-48c9-85b7-6f6106e2fc84" providerId="ADAL" clId="{480C95C3-EF0D-4285-BBFF-2AFC05436834}" dt="2023-07-11T18:34:18.124" v="31"/>
        <pc:sldMkLst>
          <pc:docMk/>
          <pc:sldMk cId="2585382659" sldId="305"/>
        </pc:sldMkLst>
        <pc:spChg chg="mod">
          <ac:chgData name="Bruce R Kingma" userId="5a7bec24-3b9c-48c9-85b7-6f6106e2fc84" providerId="ADAL" clId="{480C95C3-EF0D-4285-BBFF-2AFC05436834}" dt="2023-07-11T18:33:57.483" v="30" actId="14100"/>
          <ac:spMkLst>
            <pc:docMk/>
            <pc:sldMk cId="2585382659" sldId="305"/>
            <ac:spMk id="2" creationId="{26C9C445-BBA9-46B0-822B-049219B0EB18}"/>
          </ac:spMkLst>
        </pc:spChg>
        <pc:picChg chg="add mod">
          <ac:chgData name="Bruce R Kingma" userId="5a7bec24-3b9c-48c9-85b7-6f6106e2fc84" providerId="ADAL" clId="{480C95C3-EF0D-4285-BBFF-2AFC05436834}" dt="2023-07-11T18:34:18.124" v="31"/>
          <ac:picMkLst>
            <pc:docMk/>
            <pc:sldMk cId="2585382659" sldId="305"/>
            <ac:picMk id="3" creationId="{EF14ACAF-B597-3133-734F-B78CB526AEBC}"/>
          </ac:picMkLst>
        </pc:picChg>
        <pc:picChg chg="del">
          <ac:chgData name="Bruce R Kingma" userId="5a7bec24-3b9c-48c9-85b7-6f6106e2fc84" providerId="ADAL" clId="{480C95C3-EF0D-4285-BBFF-2AFC05436834}" dt="2023-07-11T18:28:33.936" v="26" actId="478"/>
          <ac:picMkLst>
            <pc:docMk/>
            <pc:sldMk cId="2585382659" sldId="305"/>
            <ac:picMk id="4" creationId="{61453608-2568-474B-A6F9-863633F7BB4B}"/>
          </ac:picMkLst>
        </pc:picChg>
      </pc:sldChg>
      <pc:sldChg chg="addSp delSp modSp new mod setBg modClrScheme chgLayout">
        <pc:chgData name="Bruce R Kingma" userId="5a7bec24-3b9c-48c9-85b7-6f6106e2fc84" providerId="ADAL" clId="{480C95C3-EF0D-4285-BBFF-2AFC05436834}" dt="2023-07-11T18:39:59.258" v="153" actId="5793"/>
        <pc:sldMkLst>
          <pc:docMk/>
          <pc:sldMk cId="2939378860" sldId="306"/>
        </pc:sldMkLst>
        <pc:spChg chg="del">
          <ac:chgData name="Bruce R Kingma" userId="5a7bec24-3b9c-48c9-85b7-6f6106e2fc84" providerId="ADAL" clId="{480C95C3-EF0D-4285-BBFF-2AFC05436834}" dt="2023-07-11T18:37:46.992" v="33" actId="700"/>
          <ac:spMkLst>
            <pc:docMk/>
            <pc:sldMk cId="2939378860" sldId="306"/>
            <ac:spMk id="2" creationId="{C53C1345-1656-47CC-7EEE-1AB44780F765}"/>
          </ac:spMkLst>
        </pc:spChg>
        <pc:spChg chg="del">
          <ac:chgData name="Bruce R Kingma" userId="5a7bec24-3b9c-48c9-85b7-6f6106e2fc84" providerId="ADAL" clId="{480C95C3-EF0D-4285-BBFF-2AFC05436834}" dt="2023-07-11T18:37:46.992" v="33" actId="700"/>
          <ac:spMkLst>
            <pc:docMk/>
            <pc:sldMk cId="2939378860" sldId="306"/>
            <ac:spMk id="3" creationId="{610A1892-5171-0093-ED05-2E573759FF19}"/>
          </ac:spMkLst>
        </pc:spChg>
        <pc:spChg chg="add del">
          <ac:chgData name="Bruce R Kingma" userId="5a7bec24-3b9c-48c9-85b7-6f6106e2fc84" providerId="ADAL" clId="{480C95C3-EF0D-4285-BBFF-2AFC05436834}" dt="2023-07-11T18:37:54.521" v="35" actId="478"/>
          <ac:spMkLst>
            <pc:docMk/>
            <pc:sldMk cId="2939378860" sldId="306"/>
            <ac:spMk id="5" creationId="{8BB7E105-F267-F301-1269-29FED8570F78}"/>
          </ac:spMkLst>
        </pc:spChg>
        <pc:spChg chg="add mod">
          <ac:chgData name="Bruce R Kingma" userId="5a7bec24-3b9c-48c9-85b7-6f6106e2fc84" providerId="ADAL" clId="{480C95C3-EF0D-4285-BBFF-2AFC05436834}" dt="2023-07-11T18:39:59.258" v="153" actId="5793"/>
          <ac:spMkLst>
            <pc:docMk/>
            <pc:sldMk cId="2939378860" sldId="306"/>
            <ac:spMk id="7" creationId="{1B26F89C-31F7-4969-A917-A078EED96AC8}"/>
          </ac:spMkLst>
        </pc:spChg>
        <pc:spChg chg="add">
          <ac:chgData name="Bruce R Kingma" userId="5a7bec24-3b9c-48c9-85b7-6f6106e2fc84" providerId="ADAL" clId="{480C95C3-EF0D-4285-BBFF-2AFC05436834}" dt="2023-07-11T18:39:24.947" v="147" actId="26606"/>
          <ac:spMkLst>
            <pc:docMk/>
            <pc:sldMk cId="2939378860" sldId="306"/>
            <ac:spMk id="12" creationId="{3AFE8227-C443-417B-BA91-520EB1EF4559}"/>
          </ac:spMkLst>
        </pc:spChg>
        <pc:spChg chg="add">
          <ac:chgData name="Bruce R Kingma" userId="5a7bec24-3b9c-48c9-85b7-6f6106e2fc84" providerId="ADAL" clId="{480C95C3-EF0D-4285-BBFF-2AFC05436834}" dt="2023-07-11T18:39:24.947" v="147" actId="26606"/>
          <ac:spMkLst>
            <pc:docMk/>
            <pc:sldMk cId="2939378860" sldId="306"/>
            <ac:spMk id="14" creationId="{907741FC-B544-4A6E-B831-6789D042333D}"/>
          </ac:spMkLst>
        </pc:spChg>
        <pc:spChg chg="add">
          <ac:chgData name="Bruce R Kingma" userId="5a7bec24-3b9c-48c9-85b7-6f6106e2fc84" providerId="ADAL" clId="{480C95C3-EF0D-4285-BBFF-2AFC05436834}" dt="2023-07-11T18:39:24.947" v="147" actId="26606"/>
          <ac:spMkLst>
            <pc:docMk/>
            <pc:sldMk cId="2939378860" sldId="306"/>
            <ac:spMk id="16" creationId="{3F0BE7ED-7814-4273-B18A-F26CC0380380}"/>
          </ac:spMkLst>
        </pc:spChg>
        <pc:picChg chg="add mod">
          <ac:chgData name="Bruce R Kingma" userId="5a7bec24-3b9c-48c9-85b7-6f6106e2fc84" providerId="ADAL" clId="{480C95C3-EF0D-4285-BBFF-2AFC05436834}" dt="2023-07-11T18:39:24.947" v="147" actId="26606"/>
          <ac:picMkLst>
            <pc:docMk/>
            <pc:sldMk cId="2939378860" sldId="306"/>
            <ac:picMk id="6" creationId="{12256E94-32F5-0CAA-F590-5394C2A18B55}"/>
          </ac:picMkLst>
        </pc:picChg>
      </pc:sldChg>
      <pc:sldChg chg="addSp modSp new mod setBg">
        <pc:chgData name="Bruce R Kingma" userId="5a7bec24-3b9c-48c9-85b7-6f6106e2fc84" providerId="ADAL" clId="{480C95C3-EF0D-4285-BBFF-2AFC05436834}" dt="2023-07-11T18:46:28.741" v="402" actId="255"/>
        <pc:sldMkLst>
          <pc:docMk/>
          <pc:sldMk cId="1030543293" sldId="307"/>
        </pc:sldMkLst>
        <pc:spChg chg="add mod">
          <ac:chgData name="Bruce R Kingma" userId="5a7bec24-3b9c-48c9-85b7-6f6106e2fc84" providerId="ADAL" clId="{480C95C3-EF0D-4285-BBFF-2AFC05436834}" dt="2023-07-11T18:46:28.741" v="402" actId="255"/>
          <ac:spMkLst>
            <pc:docMk/>
            <pc:sldMk cId="1030543293" sldId="307"/>
            <ac:spMk id="3" creationId="{AA2A364B-5836-1144-AA3C-C918D2BE9603}"/>
          </ac:spMkLst>
        </pc:spChg>
        <pc:spChg chg="add mod">
          <ac:chgData name="Bruce R Kingma" userId="5a7bec24-3b9c-48c9-85b7-6f6106e2fc84" providerId="ADAL" clId="{480C95C3-EF0D-4285-BBFF-2AFC05436834}" dt="2023-07-11T18:46:12.151" v="401" actId="113"/>
          <ac:spMkLst>
            <pc:docMk/>
            <pc:sldMk cId="1030543293" sldId="307"/>
            <ac:spMk id="4" creationId="{2AC0DB15-E14E-E733-A3A2-46302CA6FD49}"/>
          </ac:spMkLst>
        </pc:spChg>
        <pc:spChg chg="add">
          <ac:chgData name="Bruce R Kingma" userId="5a7bec24-3b9c-48c9-85b7-6f6106e2fc84" providerId="ADAL" clId="{480C95C3-EF0D-4285-BBFF-2AFC05436834}" dt="2023-07-11T18:44:56.655" v="385" actId="26606"/>
          <ac:spMkLst>
            <pc:docMk/>
            <pc:sldMk cId="1030543293" sldId="307"/>
            <ac:spMk id="8" creationId="{4E2ED6F9-63C3-4A8D-9BB4-1EA62533B672}"/>
          </ac:spMkLst>
        </pc:spChg>
        <pc:spChg chg="add">
          <ac:chgData name="Bruce R Kingma" userId="5a7bec24-3b9c-48c9-85b7-6f6106e2fc84" providerId="ADAL" clId="{480C95C3-EF0D-4285-BBFF-2AFC05436834}" dt="2023-07-11T18:44:56.655" v="385" actId="26606"/>
          <ac:spMkLst>
            <pc:docMk/>
            <pc:sldMk cId="1030543293" sldId="307"/>
            <ac:spMk id="10" creationId="{6D72081E-AD41-4FBB-B02B-698A68DBCA5E}"/>
          </ac:spMkLst>
        </pc:spChg>
        <pc:spChg chg="add">
          <ac:chgData name="Bruce R Kingma" userId="5a7bec24-3b9c-48c9-85b7-6f6106e2fc84" providerId="ADAL" clId="{480C95C3-EF0D-4285-BBFF-2AFC05436834}" dt="2023-07-11T18:44:56.655" v="385" actId="26606"/>
          <ac:spMkLst>
            <pc:docMk/>
            <pc:sldMk cId="1030543293" sldId="307"/>
            <ac:spMk id="12" creationId="{716248AD-805F-41BF-9B57-FC53E5B32F98}"/>
          </ac:spMkLst>
        </pc:spChg>
        <pc:spChg chg="add">
          <ac:chgData name="Bruce R Kingma" userId="5a7bec24-3b9c-48c9-85b7-6f6106e2fc84" providerId="ADAL" clId="{480C95C3-EF0D-4285-BBFF-2AFC05436834}" dt="2023-07-11T18:44:56.655" v="385" actId="26606"/>
          <ac:spMkLst>
            <pc:docMk/>
            <pc:sldMk cId="1030543293" sldId="307"/>
            <ac:spMk id="14" creationId="{1F82758F-B2B3-4F0A-BB90-4BFFEDD166D6}"/>
          </ac:spMkLst>
        </pc:spChg>
        <pc:picChg chg="add mod">
          <ac:chgData name="Bruce R Kingma" userId="5a7bec24-3b9c-48c9-85b7-6f6106e2fc84" providerId="ADAL" clId="{480C95C3-EF0D-4285-BBFF-2AFC05436834}" dt="2023-07-11T18:44:56.655" v="385" actId="26606"/>
          <ac:picMkLst>
            <pc:docMk/>
            <pc:sldMk cId="1030543293" sldId="307"/>
            <ac:picMk id="2" creationId="{BF560433-4211-6FBC-C76B-B50FCBDC3642}"/>
          </ac:picMkLst>
        </pc:picChg>
      </pc:sldChg>
      <pc:sldChg chg="addSp delSp modSp new mod setBg">
        <pc:chgData name="Bruce R Kingma" userId="5a7bec24-3b9c-48c9-85b7-6f6106e2fc84" providerId="ADAL" clId="{480C95C3-EF0D-4285-BBFF-2AFC05436834}" dt="2023-07-11T18:50:15.644" v="618" actId="26606"/>
        <pc:sldMkLst>
          <pc:docMk/>
          <pc:sldMk cId="1319428291" sldId="308"/>
        </pc:sldMkLst>
        <pc:spChg chg="del mod">
          <ac:chgData name="Bruce R Kingma" userId="5a7bec24-3b9c-48c9-85b7-6f6106e2fc84" providerId="ADAL" clId="{480C95C3-EF0D-4285-BBFF-2AFC05436834}" dt="2023-07-11T18:50:09.784" v="615" actId="478"/>
          <ac:spMkLst>
            <pc:docMk/>
            <pc:sldMk cId="1319428291" sldId="308"/>
            <ac:spMk id="2" creationId="{61D97C14-35CE-30B3-F354-6D299D32D1A2}"/>
          </ac:spMkLst>
        </pc:spChg>
        <pc:spChg chg="del">
          <ac:chgData name="Bruce R Kingma" userId="5a7bec24-3b9c-48c9-85b7-6f6106e2fc84" providerId="ADAL" clId="{480C95C3-EF0D-4285-BBFF-2AFC05436834}" dt="2023-07-11T18:49:42.745" v="612" actId="478"/>
          <ac:spMkLst>
            <pc:docMk/>
            <pc:sldMk cId="1319428291" sldId="308"/>
            <ac:spMk id="3" creationId="{9E6BADFE-0076-5FC6-0516-4D3AEF475751}"/>
          </ac:spMkLst>
        </pc:spChg>
        <pc:spChg chg="add del mod">
          <ac:chgData name="Bruce R Kingma" userId="5a7bec24-3b9c-48c9-85b7-6f6106e2fc84" providerId="ADAL" clId="{480C95C3-EF0D-4285-BBFF-2AFC05436834}" dt="2023-07-11T18:50:12.838" v="616" actId="478"/>
          <ac:spMkLst>
            <pc:docMk/>
            <pc:sldMk cId="1319428291" sldId="308"/>
            <ac:spMk id="6" creationId="{2B6F73EA-6CD2-6735-EF06-220FB72FB967}"/>
          </ac:spMkLst>
        </pc:spChg>
        <pc:spChg chg="add">
          <ac:chgData name="Bruce R Kingma" userId="5a7bec24-3b9c-48c9-85b7-6f6106e2fc84" providerId="ADAL" clId="{480C95C3-EF0D-4285-BBFF-2AFC05436834}" dt="2023-07-11T18:50:15.644" v="618" actId="26606"/>
          <ac:spMkLst>
            <pc:docMk/>
            <pc:sldMk cId="1319428291" sldId="308"/>
            <ac:spMk id="9" creationId="{42A4FC2C-047E-45A5-965D-8E1E3BF09BC6}"/>
          </ac:spMkLst>
        </pc:spChg>
        <pc:picChg chg="add mod">
          <ac:chgData name="Bruce R Kingma" userId="5a7bec24-3b9c-48c9-85b7-6f6106e2fc84" providerId="ADAL" clId="{480C95C3-EF0D-4285-BBFF-2AFC05436834}" dt="2023-07-11T18:50:15.644" v="618" actId="26606"/>
          <ac:picMkLst>
            <pc:docMk/>
            <pc:sldMk cId="1319428291" sldId="308"/>
            <ac:picMk id="4" creationId="{0FAF3881-F7DE-10AB-17AE-C6AA725F3E27}"/>
          </ac:picMkLst>
        </pc:picChg>
      </pc:sldChg>
      <pc:sldChg chg="addSp delSp modSp new mod setBg modClrScheme chgLayout">
        <pc:chgData name="Bruce R Kingma" userId="5a7bec24-3b9c-48c9-85b7-6f6106e2fc84" providerId="ADAL" clId="{480C95C3-EF0D-4285-BBFF-2AFC05436834}" dt="2023-07-11T18:52:44.169" v="623" actId="27614"/>
        <pc:sldMkLst>
          <pc:docMk/>
          <pc:sldMk cId="3645537791" sldId="309"/>
        </pc:sldMkLst>
        <pc:spChg chg="del">
          <ac:chgData name="Bruce R Kingma" userId="5a7bec24-3b9c-48c9-85b7-6f6106e2fc84" providerId="ADAL" clId="{480C95C3-EF0D-4285-BBFF-2AFC05436834}" dt="2023-07-11T18:52:33.876" v="620" actId="700"/>
          <ac:spMkLst>
            <pc:docMk/>
            <pc:sldMk cId="3645537791" sldId="309"/>
            <ac:spMk id="2" creationId="{5930F2F1-72D8-5143-7439-CE2AC261E672}"/>
          </ac:spMkLst>
        </pc:spChg>
        <pc:spChg chg="del">
          <ac:chgData name="Bruce R Kingma" userId="5a7bec24-3b9c-48c9-85b7-6f6106e2fc84" providerId="ADAL" clId="{480C95C3-EF0D-4285-BBFF-2AFC05436834}" dt="2023-07-11T18:52:33.876" v="620" actId="700"/>
          <ac:spMkLst>
            <pc:docMk/>
            <pc:sldMk cId="3645537791" sldId="309"/>
            <ac:spMk id="3" creationId="{394D7DB6-A686-E640-71DE-B7855D5829BA}"/>
          </ac:spMkLst>
        </pc:spChg>
        <pc:spChg chg="add">
          <ac:chgData name="Bruce R Kingma" userId="5a7bec24-3b9c-48c9-85b7-6f6106e2fc84" providerId="ADAL" clId="{480C95C3-EF0D-4285-BBFF-2AFC05436834}" dt="2023-07-11T18:52:38.971" v="622" actId="26606"/>
          <ac:spMkLst>
            <pc:docMk/>
            <pc:sldMk cId="3645537791" sldId="309"/>
            <ac:spMk id="9" creationId="{42A4FC2C-047E-45A5-965D-8E1E3BF09BC6}"/>
          </ac:spMkLst>
        </pc:spChg>
        <pc:picChg chg="add mod">
          <ac:chgData name="Bruce R Kingma" userId="5a7bec24-3b9c-48c9-85b7-6f6106e2fc84" providerId="ADAL" clId="{480C95C3-EF0D-4285-BBFF-2AFC05436834}" dt="2023-07-11T18:52:44.169" v="623" actId="27614"/>
          <ac:picMkLst>
            <pc:docMk/>
            <pc:sldMk cId="3645537791" sldId="309"/>
            <ac:picMk id="4" creationId="{913A2198-BE02-E4BA-83EF-765ADEC761C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0C7AD-F7A6-428C-9414-B1B8B16316E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A6F4B-61E9-499A-8C3B-59C71B756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5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FA4F-139D-42FF-A9AA-7D1BDEC45D3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10AB-0370-4586-80D7-DB1F9B4B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FA4F-139D-42FF-A9AA-7D1BDEC45D3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10AB-0370-4586-80D7-DB1F9B4B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5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FA4F-139D-42FF-A9AA-7D1BDEC45D3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10AB-0370-4586-80D7-DB1F9B4B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4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FA4F-139D-42FF-A9AA-7D1BDEC45D3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10AB-0370-4586-80D7-DB1F9B4B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0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FA4F-139D-42FF-A9AA-7D1BDEC45D3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10AB-0370-4586-80D7-DB1F9B4B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6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FA4F-139D-42FF-A9AA-7D1BDEC45D3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10AB-0370-4586-80D7-DB1F9B4B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8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FA4F-139D-42FF-A9AA-7D1BDEC45D3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10AB-0370-4586-80D7-DB1F9B4B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3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FA4F-139D-42FF-A9AA-7D1BDEC45D3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10AB-0370-4586-80D7-DB1F9B4B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4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FA4F-139D-42FF-A9AA-7D1BDEC45D3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10AB-0370-4586-80D7-DB1F9B4B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8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FA4F-139D-42FF-A9AA-7D1BDEC45D3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10AB-0370-4586-80D7-DB1F9B4B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0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FA4F-139D-42FF-A9AA-7D1BDEC45D3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10AB-0370-4586-80D7-DB1F9B4B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8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1FA4F-139D-42FF-A9AA-7D1BDEC45D3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010AB-0370-4586-80D7-DB1F9B4B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0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esearchguides.library.syr.edu/ids30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152CF-CEE1-4D69-AB79-1752E8EA6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2600"/>
              <a:t>"I looked at my competitors and I thought that, If they could do it, I could do it. And if, they are popular and doing well, I could compete with them."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A9DBB-A2D7-46E5-AE25-C27CB64D3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Tommy Hilfiger</a:t>
            </a:r>
          </a:p>
        </p:txBody>
      </p:sp>
      <p:sp>
        <p:nvSpPr>
          <p:cNvPr id="24" name="Freeform: Shape 15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9C618-AEB7-4DD7-9F69-452F1F8A9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12" r="28488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57740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9C445-BBA9-46B0-822B-049219B0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do a </a:t>
            </a: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 market 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61453608-2568-474B-A6F9-863633F7B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648" y="1845426"/>
            <a:ext cx="7911650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5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C445-BBA9-46B0-822B-049219B0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79" y="184805"/>
            <a:ext cx="11198867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do a more sophisticated market analysis?</a:t>
            </a:r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EF14ACAF-B597-3133-734F-B78CB526A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802" y="263070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8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256E94-32F5-0CAA-F590-5394C2A18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2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26F89C-31F7-4969-A917-A078EED96AC8}"/>
              </a:ext>
            </a:extLst>
          </p:cNvPr>
          <p:cNvSpPr txBox="1"/>
          <p:nvPr/>
        </p:nvSpPr>
        <p:spPr>
          <a:xfrm>
            <a:off x="8643193" y="2418408"/>
            <a:ext cx="2942813" cy="3540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Start at the beginning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What is your value proposition?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Write a 1-3 sentence value proposition.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78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560433-4211-6FBC-C76B-B50FCBDC3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74" b="17216"/>
          <a:stretch/>
        </p:blipFill>
        <p:spPr>
          <a:xfrm>
            <a:off x="20" y="10"/>
            <a:ext cx="12191980" cy="399447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2A364B-5836-1144-AA3C-C918D2BE9603}"/>
              </a:ext>
            </a:extLst>
          </p:cNvPr>
          <p:cNvSpPr txBox="1"/>
          <p:nvPr/>
        </p:nvSpPr>
        <p:spPr>
          <a:xfrm>
            <a:off x="5295826" y="4495466"/>
            <a:ext cx="6061022" cy="1536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How does a customer/client/user interact with your idea?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Write a step-by-step story of how one customer/client/user engages and receives benefit.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0DB15-E14E-E733-A3A2-46302CA6FD49}"/>
              </a:ext>
            </a:extLst>
          </p:cNvPr>
          <p:cNvSpPr txBox="1"/>
          <p:nvPr/>
        </p:nvSpPr>
        <p:spPr>
          <a:xfrm>
            <a:off x="930045" y="4458890"/>
            <a:ext cx="2341195" cy="153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b="1" dirty="0"/>
              <a:t>The Customer Story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03054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D7627-88C8-4FF5-9415-917F4E87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Market Opportunity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FA555-CCA9-4584-8B88-1ECEBAE13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Who are the early adopters?</a:t>
            </a:r>
          </a:p>
          <a:p>
            <a:endParaRPr lang="en-US" sz="2200" dirty="0"/>
          </a:p>
          <a:p>
            <a:r>
              <a:rPr lang="en-US" sz="2200" dirty="0"/>
              <a:t>Who are in the target market?</a:t>
            </a:r>
          </a:p>
          <a:p>
            <a:endParaRPr lang="en-US" sz="2200" dirty="0"/>
          </a:p>
          <a:p>
            <a:r>
              <a:rPr lang="en-US" sz="2200" dirty="0"/>
              <a:t>How big is the demographic?</a:t>
            </a:r>
          </a:p>
          <a:p>
            <a:endParaRPr lang="en-US" sz="2200" dirty="0"/>
          </a:p>
          <a:p>
            <a:r>
              <a:rPr lang="en-US" sz="2200" dirty="0"/>
              <a:t>What is the projected growth?</a:t>
            </a:r>
          </a:p>
        </p:txBody>
      </p:sp>
      <p:pic>
        <p:nvPicPr>
          <p:cNvPr id="5" name="Picture 4" descr="Colourful carved figures of humans">
            <a:extLst>
              <a:ext uri="{FF2B5EF4-FFF2-40B4-BE49-F238E27FC236}">
                <a16:creationId xmlns:a16="http://schemas.microsoft.com/office/drawing/2014/main" id="{E7A32395-49B0-DBD0-E381-DDCCFBC30F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84" r="14150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46007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192C4-4E9E-48E2-8734-DB4C92AEF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Competitive Advantage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95039-0D9C-4D58-8571-1A381B436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What do potential customers do now to solve this problem?</a:t>
            </a:r>
          </a:p>
          <a:p>
            <a:endParaRPr lang="en-US" sz="2200" dirty="0"/>
          </a:p>
          <a:p>
            <a:r>
              <a:rPr lang="en-US" sz="2200" dirty="0"/>
              <a:t>Who is your competition?</a:t>
            </a:r>
          </a:p>
          <a:p>
            <a:endParaRPr lang="en-US" sz="2200" dirty="0"/>
          </a:p>
          <a:p>
            <a:r>
              <a:rPr lang="en-US" sz="2200" dirty="0"/>
              <a:t>What does your solution provide over the competition?</a:t>
            </a:r>
          </a:p>
        </p:txBody>
      </p:sp>
      <p:pic>
        <p:nvPicPr>
          <p:cNvPr id="5" name="Picture 4" descr="Network with pins">
            <a:extLst>
              <a:ext uri="{FF2B5EF4-FFF2-40B4-BE49-F238E27FC236}">
                <a16:creationId xmlns:a16="http://schemas.microsoft.com/office/drawing/2014/main" id="{A32DB135-8304-4EBF-BF5B-2A150A9B3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77" r="1732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3352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AF3881-F7DE-10AB-17AE-C6AA725F3E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2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pen and a clipboard on a computer&#10;&#10;Description automatically generated">
            <a:extLst>
              <a:ext uri="{FF2B5EF4-FFF2-40B4-BE49-F238E27FC236}">
                <a16:creationId xmlns:a16="http://schemas.microsoft.com/office/drawing/2014/main" id="{913A2198-BE02-E4BA-83EF-765ADEC761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3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160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"I looked at my competitors and I thought that, If they could do it, I could do it. And if, they are popular and doing well, I could compete with them."</vt:lpstr>
      <vt:lpstr>How to do a basic market analysis</vt:lpstr>
      <vt:lpstr>How to do a more sophisticated market analysis?</vt:lpstr>
      <vt:lpstr>PowerPoint Presentation</vt:lpstr>
      <vt:lpstr>PowerPoint Presentation</vt:lpstr>
      <vt:lpstr>Market Opportunity</vt:lpstr>
      <vt:lpstr>Competitive Advantage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Innovation</dc:title>
  <dc:creator>Bruce R Kingma</dc:creator>
  <cp:lastModifiedBy>Bruce R Kingma</cp:lastModifiedBy>
  <cp:revision>23</cp:revision>
  <dcterms:created xsi:type="dcterms:W3CDTF">2021-01-16T19:32:55Z</dcterms:created>
  <dcterms:modified xsi:type="dcterms:W3CDTF">2023-07-11T18:52:49Z</dcterms:modified>
</cp:coreProperties>
</file>