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90" r:id="rId5"/>
    <p:sldId id="291" r:id="rId6"/>
    <p:sldId id="278" r:id="rId7"/>
    <p:sldId id="281" r:id="rId8"/>
    <p:sldId id="277" r:id="rId9"/>
    <p:sldId id="280" r:id="rId10"/>
    <p:sldId id="282" r:id="rId11"/>
    <p:sldId id="267" r:id="rId12"/>
    <p:sldId id="270" r:id="rId13"/>
    <p:sldId id="288" r:id="rId14"/>
    <p:sldId id="285" r:id="rId15"/>
    <p:sldId id="271" r:id="rId16"/>
    <p:sldId id="283" r:id="rId17"/>
    <p:sldId id="284" r:id="rId18"/>
    <p:sldId id="268" r:id="rId19"/>
    <p:sldId id="272" r:id="rId20"/>
    <p:sldId id="273" r:id="rId21"/>
    <p:sldId id="269" r:id="rId22"/>
    <p:sldId id="274" r:id="rId23"/>
    <p:sldId id="275" r:id="rId24"/>
    <p:sldId id="276" r:id="rId25"/>
    <p:sldId id="286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D6FA2-4CC4-4CD3-9899-6BB25D33DA86}" v="1" dt="2024-02-22T19:26:50.069"/>
    <p1510:client id="{8935A9EE-0BDA-4BBC-8248-53DB835AB758}" v="4" dt="2024-02-22T17:15:20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1744" autoAdjust="0"/>
  </p:normalViewPr>
  <p:slideViewPr>
    <p:cSldViewPr snapToGrid="0">
      <p:cViewPr varScale="1">
        <p:scale>
          <a:sx n="72" d="100"/>
          <a:sy n="72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A Ferger" userId="77946efa-75bb-4f28-ad0b-704db71f53a9" providerId="ADAL" clId="{3D9D6FA2-4CC4-4CD3-9899-6BB25D33DA86}"/>
    <pc:docChg chg="undo custSel modSld">
      <pc:chgData name="Laurie A Ferger" userId="77946efa-75bb-4f28-ad0b-704db71f53a9" providerId="ADAL" clId="{3D9D6FA2-4CC4-4CD3-9899-6BB25D33DA86}" dt="2024-02-22T19:26:59.680" v="53" actId="255"/>
      <pc:docMkLst>
        <pc:docMk/>
      </pc:docMkLst>
      <pc:sldChg chg="modSp mod">
        <pc:chgData name="Laurie A Ferger" userId="77946efa-75bb-4f28-ad0b-704db71f53a9" providerId="ADAL" clId="{3D9D6FA2-4CC4-4CD3-9899-6BB25D33DA86}" dt="2024-02-22T19:26:59.680" v="53" actId="255"/>
        <pc:sldMkLst>
          <pc:docMk/>
          <pc:sldMk cId="2606435018" sldId="291"/>
        </pc:sldMkLst>
        <pc:spChg chg="mod">
          <ac:chgData name="Laurie A Ferger" userId="77946efa-75bb-4f28-ad0b-704db71f53a9" providerId="ADAL" clId="{3D9D6FA2-4CC4-4CD3-9899-6BB25D33DA86}" dt="2024-02-22T19:26:59.680" v="53" actId="255"/>
          <ac:spMkLst>
            <pc:docMk/>
            <pc:sldMk cId="2606435018" sldId="291"/>
            <ac:spMk id="3" creationId="{9555FF20-2197-22DA-A21D-12EDC2250AF9}"/>
          </ac:spMkLst>
        </pc:spChg>
      </pc:sldChg>
    </pc:docChg>
  </pc:docChgLst>
  <pc:docChgLst>
    <pc:chgData name="Laurie A Ferger" userId="77946efa-75bb-4f28-ad0b-704db71f53a9" providerId="ADAL" clId="{8935A9EE-0BDA-4BBC-8248-53DB835AB758}"/>
    <pc:docChg chg="custSel addSld modSld">
      <pc:chgData name="Laurie A Ferger" userId="77946efa-75bb-4f28-ad0b-704db71f53a9" providerId="ADAL" clId="{8935A9EE-0BDA-4BBC-8248-53DB835AB758}" dt="2024-02-22T17:15:29.267" v="181" actId="20577"/>
      <pc:docMkLst>
        <pc:docMk/>
      </pc:docMkLst>
      <pc:sldChg chg="modSp mod">
        <pc:chgData name="Laurie A Ferger" userId="77946efa-75bb-4f28-ad0b-704db71f53a9" providerId="ADAL" clId="{8935A9EE-0BDA-4BBC-8248-53DB835AB758}" dt="2024-02-22T17:12:28.247" v="64" actId="20577"/>
        <pc:sldMkLst>
          <pc:docMk/>
          <pc:sldMk cId="4198499017" sldId="266"/>
        </pc:sldMkLst>
        <pc:spChg chg="mod">
          <ac:chgData name="Laurie A Ferger" userId="77946efa-75bb-4f28-ad0b-704db71f53a9" providerId="ADAL" clId="{8935A9EE-0BDA-4BBC-8248-53DB835AB758}" dt="2024-02-22T17:12:28.247" v="64" actId="20577"/>
          <ac:spMkLst>
            <pc:docMk/>
            <pc:sldMk cId="4198499017" sldId="266"/>
            <ac:spMk id="2" creationId="{1A976D02-6678-4EEB-A220-2BCBA962183C}"/>
          </ac:spMkLst>
        </pc:spChg>
      </pc:sldChg>
      <pc:sldChg chg="add">
        <pc:chgData name="Laurie A Ferger" userId="77946efa-75bb-4f28-ad0b-704db71f53a9" providerId="ADAL" clId="{8935A9EE-0BDA-4BBC-8248-53DB835AB758}" dt="2024-02-22T17:12:04.966" v="0" actId="2890"/>
        <pc:sldMkLst>
          <pc:docMk/>
          <pc:sldMk cId="294835588" sldId="289"/>
        </pc:sldMkLst>
      </pc:sldChg>
      <pc:sldChg chg="addSp delSp modSp new mod">
        <pc:chgData name="Laurie A Ferger" userId="77946efa-75bb-4f28-ad0b-704db71f53a9" providerId="ADAL" clId="{8935A9EE-0BDA-4BBC-8248-53DB835AB758}" dt="2024-02-22T17:14:36.587" v="125" actId="1076"/>
        <pc:sldMkLst>
          <pc:docMk/>
          <pc:sldMk cId="142570298" sldId="290"/>
        </pc:sldMkLst>
        <pc:spChg chg="mod">
          <ac:chgData name="Laurie A Ferger" userId="77946efa-75bb-4f28-ad0b-704db71f53a9" providerId="ADAL" clId="{8935A9EE-0BDA-4BBC-8248-53DB835AB758}" dt="2024-02-22T17:14:09.309" v="118" actId="20577"/>
          <ac:spMkLst>
            <pc:docMk/>
            <pc:sldMk cId="142570298" sldId="290"/>
            <ac:spMk id="2" creationId="{C069606F-6BB2-9512-C632-E79A1211C7EC}"/>
          </ac:spMkLst>
        </pc:spChg>
        <pc:spChg chg="add del">
          <ac:chgData name="Laurie A Ferger" userId="77946efa-75bb-4f28-ad0b-704db71f53a9" providerId="ADAL" clId="{8935A9EE-0BDA-4BBC-8248-53DB835AB758}" dt="2024-02-22T17:14:26.019" v="121" actId="478"/>
          <ac:spMkLst>
            <pc:docMk/>
            <pc:sldMk cId="142570298" sldId="290"/>
            <ac:spMk id="3" creationId="{41068646-871B-DA3B-356D-2CC74381C51C}"/>
          </ac:spMkLst>
        </pc:spChg>
        <pc:graphicFrameChg chg="add mod">
          <ac:chgData name="Laurie A Ferger" userId="77946efa-75bb-4f28-ad0b-704db71f53a9" providerId="ADAL" clId="{8935A9EE-0BDA-4BBC-8248-53DB835AB758}" dt="2024-02-22T17:14:22.713" v="120"/>
          <ac:graphicFrameMkLst>
            <pc:docMk/>
            <pc:sldMk cId="142570298" sldId="290"/>
            <ac:graphicFrameMk id="4" creationId="{23126AD5-FF4E-4B07-A05D-9FA89AFAEBD4}"/>
          </ac:graphicFrameMkLst>
        </pc:graphicFrameChg>
        <pc:graphicFrameChg chg="add mod">
          <ac:chgData name="Laurie A Ferger" userId="77946efa-75bb-4f28-ad0b-704db71f53a9" providerId="ADAL" clId="{8935A9EE-0BDA-4BBC-8248-53DB835AB758}" dt="2024-02-22T17:14:36.587" v="125" actId="1076"/>
          <ac:graphicFrameMkLst>
            <pc:docMk/>
            <pc:sldMk cId="142570298" sldId="290"/>
            <ac:graphicFrameMk id="5" creationId="{23126AD5-FF4E-4B07-A05D-9FA89AFAEBD4}"/>
          </ac:graphicFrameMkLst>
        </pc:graphicFrameChg>
      </pc:sldChg>
      <pc:sldChg chg="modSp new mod">
        <pc:chgData name="Laurie A Ferger" userId="77946efa-75bb-4f28-ad0b-704db71f53a9" providerId="ADAL" clId="{8935A9EE-0BDA-4BBC-8248-53DB835AB758}" dt="2024-02-22T17:15:29.267" v="181" actId="20577"/>
        <pc:sldMkLst>
          <pc:docMk/>
          <pc:sldMk cId="2606435018" sldId="291"/>
        </pc:sldMkLst>
        <pc:spChg chg="mod">
          <ac:chgData name="Laurie A Ferger" userId="77946efa-75bb-4f28-ad0b-704db71f53a9" providerId="ADAL" clId="{8935A9EE-0BDA-4BBC-8248-53DB835AB758}" dt="2024-02-22T17:14:52.781" v="165" actId="20577"/>
          <ac:spMkLst>
            <pc:docMk/>
            <pc:sldMk cId="2606435018" sldId="291"/>
            <ac:spMk id="2" creationId="{BD9829BE-F79E-A8DE-608E-0CE2CEA5E0AF}"/>
          </ac:spMkLst>
        </pc:spChg>
        <pc:spChg chg="mod">
          <ac:chgData name="Laurie A Ferger" userId="77946efa-75bb-4f28-ad0b-704db71f53a9" providerId="ADAL" clId="{8935A9EE-0BDA-4BBC-8248-53DB835AB758}" dt="2024-02-22T17:15:29.267" v="181" actId="20577"/>
          <ac:spMkLst>
            <pc:docMk/>
            <pc:sldMk cId="2606435018" sldId="291"/>
            <ac:spMk id="3" creationId="{9555FF20-2197-22DA-A21D-12EDC2250AF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EE9E4-58B6-4110-B6B0-A6D767D5A2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C2D1B5-AD92-4A00-9761-79C5ED33E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Define Project</a:t>
          </a:r>
        </a:p>
      </dgm:t>
    </dgm:pt>
    <dgm:pt modelId="{D363D2F0-DBAD-475B-9697-008A6FC3CDEC}" type="parTrans" cxnId="{B5E400C0-E10B-4E87-BB8A-9A4782840408}">
      <dgm:prSet/>
      <dgm:spPr/>
      <dgm:t>
        <a:bodyPr/>
        <a:lstStyle/>
        <a:p>
          <a:endParaRPr lang="en-US"/>
        </a:p>
      </dgm:t>
    </dgm:pt>
    <dgm:pt modelId="{C288EAB6-6B36-4D1D-93E2-18B2D7AA00D0}" type="sibTrans" cxnId="{B5E400C0-E10B-4E87-BB8A-9A4782840408}">
      <dgm:prSet/>
      <dgm:spPr/>
      <dgm:t>
        <a:bodyPr/>
        <a:lstStyle/>
        <a:p>
          <a:endParaRPr lang="en-US"/>
        </a:p>
      </dgm:t>
    </dgm:pt>
    <dgm:pt modelId="{D4E8D3E8-055F-48D3-9578-92ED537C90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Planning</a:t>
          </a:r>
        </a:p>
      </dgm:t>
    </dgm:pt>
    <dgm:pt modelId="{80A63A38-9BFF-4633-A76B-979578A20E1F}" type="parTrans" cxnId="{5E9A7581-133D-427F-B506-77E2CA76E81D}">
      <dgm:prSet/>
      <dgm:spPr/>
      <dgm:t>
        <a:bodyPr/>
        <a:lstStyle/>
        <a:p>
          <a:endParaRPr lang="en-US"/>
        </a:p>
      </dgm:t>
    </dgm:pt>
    <dgm:pt modelId="{6BC62D1A-F48F-430D-A62F-58796AB7ECBB}" type="sibTrans" cxnId="{5E9A7581-133D-427F-B506-77E2CA76E81D}">
      <dgm:prSet/>
      <dgm:spPr/>
      <dgm:t>
        <a:bodyPr/>
        <a:lstStyle/>
        <a:p>
          <a:endParaRPr lang="en-US"/>
        </a:p>
      </dgm:t>
    </dgm:pt>
    <dgm:pt modelId="{42F786C0-C718-4DB8-90F5-A6A2FCAF4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</a:t>
          </a:r>
        </a:p>
      </dgm:t>
    </dgm:pt>
    <dgm:pt modelId="{9413C55B-3625-4FEF-9F5D-170D070A2637}" type="parTrans" cxnId="{2724F892-E770-407A-8CDB-06987AD5AB3F}">
      <dgm:prSet/>
      <dgm:spPr/>
      <dgm:t>
        <a:bodyPr/>
        <a:lstStyle/>
        <a:p>
          <a:endParaRPr lang="en-US"/>
        </a:p>
      </dgm:t>
    </dgm:pt>
    <dgm:pt modelId="{5D519917-1D5E-4423-BAE9-C0FCDF3C3669}" type="sibTrans" cxnId="{2724F892-E770-407A-8CDB-06987AD5AB3F}">
      <dgm:prSet/>
      <dgm:spPr/>
      <dgm:t>
        <a:bodyPr/>
        <a:lstStyle/>
        <a:p>
          <a:endParaRPr lang="en-US"/>
        </a:p>
      </dgm:t>
    </dgm:pt>
    <dgm:pt modelId="{F5CD50AF-0921-4328-B942-534C0292B8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Develop</a:t>
          </a:r>
        </a:p>
      </dgm:t>
    </dgm:pt>
    <dgm:pt modelId="{4F64F45C-5752-4AC7-B5DA-C32337428F77}" type="parTrans" cxnId="{B10840CD-6977-4221-9E17-4D9D88C4116B}">
      <dgm:prSet/>
      <dgm:spPr/>
      <dgm:t>
        <a:bodyPr/>
        <a:lstStyle/>
        <a:p>
          <a:endParaRPr lang="en-US"/>
        </a:p>
      </dgm:t>
    </dgm:pt>
    <dgm:pt modelId="{1B24C177-5291-479F-B51E-733AFD73BB89}" type="sibTrans" cxnId="{B10840CD-6977-4221-9E17-4D9D88C4116B}">
      <dgm:prSet/>
      <dgm:spPr/>
      <dgm:t>
        <a:bodyPr/>
        <a:lstStyle/>
        <a:p>
          <a:endParaRPr lang="en-US"/>
        </a:p>
      </dgm:t>
    </dgm:pt>
    <dgm:pt modelId="{234C327D-FABD-4868-BE0F-708F141814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</a:t>
          </a:r>
        </a:p>
      </dgm:t>
    </dgm:pt>
    <dgm:pt modelId="{8B27462A-2644-4BC0-BEE3-637A1F4914BB}" type="parTrans" cxnId="{93555C83-D76E-4061-8D69-9D1E7437DD7A}">
      <dgm:prSet/>
      <dgm:spPr/>
      <dgm:t>
        <a:bodyPr/>
        <a:lstStyle/>
        <a:p>
          <a:endParaRPr lang="en-US"/>
        </a:p>
      </dgm:t>
    </dgm:pt>
    <dgm:pt modelId="{32D7E0C3-5D9B-4EA1-813F-E13C9E60136B}" type="sibTrans" cxnId="{93555C83-D76E-4061-8D69-9D1E7437DD7A}">
      <dgm:prSet/>
      <dgm:spPr/>
      <dgm:t>
        <a:bodyPr/>
        <a:lstStyle/>
        <a:p>
          <a:endParaRPr lang="en-US"/>
        </a:p>
      </dgm:t>
    </dgm:pt>
    <dgm:pt modelId="{65DF9D2E-79DE-4ABB-8D12-6CCA135688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Maintain</a:t>
          </a:r>
        </a:p>
      </dgm:t>
    </dgm:pt>
    <dgm:pt modelId="{AC519522-A40C-405B-8E69-FB7A85178F2D}" type="parTrans" cxnId="{BF42F331-4F79-4872-B644-F69B1C1BF855}">
      <dgm:prSet/>
      <dgm:spPr/>
      <dgm:t>
        <a:bodyPr/>
        <a:lstStyle/>
        <a:p>
          <a:endParaRPr lang="en-US"/>
        </a:p>
      </dgm:t>
    </dgm:pt>
    <dgm:pt modelId="{EA566C39-6AD6-4563-B15C-F9E9DD5BA961}" type="sibTrans" cxnId="{BF42F331-4F79-4872-B644-F69B1C1BF855}">
      <dgm:prSet/>
      <dgm:spPr/>
      <dgm:t>
        <a:bodyPr/>
        <a:lstStyle/>
        <a:p>
          <a:endParaRPr lang="en-US"/>
        </a:p>
      </dgm:t>
    </dgm:pt>
    <dgm:pt modelId="{2E04C8F0-28C4-4B3D-8518-C2C04869FF9D}" type="pres">
      <dgm:prSet presAssocID="{0BDEE9E4-58B6-4110-B6B0-A6D767D5A2C3}" presName="root" presStyleCnt="0">
        <dgm:presLayoutVars>
          <dgm:dir/>
          <dgm:resizeHandles val="exact"/>
        </dgm:presLayoutVars>
      </dgm:prSet>
      <dgm:spPr/>
    </dgm:pt>
    <dgm:pt modelId="{EEF1FCF3-60C8-4A87-ACF8-920EC01F098E}" type="pres">
      <dgm:prSet presAssocID="{3EC2D1B5-AD92-4A00-9761-79C5ED33E458}" presName="compNode" presStyleCnt="0"/>
      <dgm:spPr/>
    </dgm:pt>
    <dgm:pt modelId="{C6A5B89B-2232-40DC-A10F-90283951C735}" type="pres">
      <dgm:prSet presAssocID="{3EC2D1B5-AD92-4A00-9761-79C5ED33E45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D9A67E8-9C1B-42E1-8489-F0E0764BAE80}" type="pres">
      <dgm:prSet presAssocID="{3EC2D1B5-AD92-4A00-9761-79C5ED33E4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CE9C72-EBBF-4D35-8A10-DAC2DA7F35CD}" type="pres">
      <dgm:prSet presAssocID="{3EC2D1B5-AD92-4A00-9761-79C5ED33E458}" presName="spaceRect" presStyleCnt="0"/>
      <dgm:spPr/>
    </dgm:pt>
    <dgm:pt modelId="{4921482B-E7E4-46DF-A101-6259A3ABA772}" type="pres">
      <dgm:prSet presAssocID="{3EC2D1B5-AD92-4A00-9761-79C5ED33E458}" presName="textRect" presStyleLbl="revTx" presStyleIdx="0" presStyleCnt="6" custLinFactNeighborY="2017">
        <dgm:presLayoutVars>
          <dgm:chMax val="1"/>
          <dgm:chPref val="1"/>
        </dgm:presLayoutVars>
      </dgm:prSet>
      <dgm:spPr/>
    </dgm:pt>
    <dgm:pt modelId="{1DB23CB3-CAD1-487B-9210-D4DA3758D117}" type="pres">
      <dgm:prSet presAssocID="{C288EAB6-6B36-4D1D-93E2-18B2D7AA00D0}" presName="sibTrans" presStyleCnt="0"/>
      <dgm:spPr/>
    </dgm:pt>
    <dgm:pt modelId="{419B41F7-EF10-46A3-B44F-91DFBD7BC1AE}" type="pres">
      <dgm:prSet presAssocID="{D4E8D3E8-055F-48D3-9578-92ED537C9028}" presName="compNode" presStyleCnt="0"/>
      <dgm:spPr/>
    </dgm:pt>
    <dgm:pt modelId="{E46A89FC-290D-4E55-B431-8D713D07669E}" type="pres">
      <dgm:prSet presAssocID="{D4E8D3E8-055F-48D3-9578-92ED537C902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2201004-2F1C-4483-95A0-A6D1D75B3E7A}" type="pres">
      <dgm:prSet presAssocID="{D4E8D3E8-055F-48D3-9578-92ED537C90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49E6066-D76D-4E16-A21E-81D001E1E448}" type="pres">
      <dgm:prSet presAssocID="{D4E8D3E8-055F-48D3-9578-92ED537C9028}" presName="spaceRect" presStyleCnt="0"/>
      <dgm:spPr/>
    </dgm:pt>
    <dgm:pt modelId="{FEFB35F9-74E0-432F-B481-A077E6FAEB34}" type="pres">
      <dgm:prSet presAssocID="{D4E8D3E8-055F-48D3-9578-92ED537C9028}" presName="textRect" presStyleLbl="revTx" presStyleIdx="1" presStyleCnt="6">
        <dgm:presLayoutVars>
          <dgm:chMax val="1"/>
          <dgm:chPref val="1"/>
        </dgm:presLayoutVars>
      </dgm:prSet>
      <dgm:spPr/>
    </dgm:pt>
    <dgm:pt modelId="{CF6720FE-5B1A-4485-94A5-A246F1EB53DE}" type="pres">
      <dgm:prSet presAssocID="{6BC62D1A-F48F-430D-A62F-58796AB7ECBB}" presName="sibTrans" presStyleCnt="0"/>
      <dgm:spPr/>
    </dgm:pt>
    <dgm:pt modelId="{AB58721A-6ABF-4D86-9E6E-E27FA1A147B2}" type="pres">
      <dgm:prSet presAssocID="{42F786C0-C718-4DB8-90F5-A6A2FCAF4FE0}" presName="compNode" presStyleCnt="0"/>
      <dgm:spPr/>
    </dgm:pt>
    <dgm:pt modelId="{10B7DB20-9E63-49E6-B373-22CBC8F64130}" type="pres">
      <dgm:prSet presAssocID="{42F786C0-C718-4DB8-90F5-A6A2FCAF4FE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ABC9633-FA49-4094-B9EB-32D3AF0A13FD}" type="pres">
      <dgm:prSet presAssocID="{42F786C0-C718-4DB8-90F5-A6A2FCAF4F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D784FD7-9ED7-42B7-A065-6634D4BDB162}" type="pres">
      <dgm:prSet presAssocID="{42F786C0-C718-4DB8-90F5-A6A2FCAF4FE0}" presName="spaceRect" presStyleCnt="0"/>
      <dgm:spPr/>
    </dgm:pt>
    <dgm:pt modelId="{EC2D6AC6-E778-4FE6-9645-86A88F51CA20}" type="pres">
      <dgm:prSet presAssocID="{42F786C0-C718-4DB8-90F5-A6A2FCAF4FE0}" presName="textRect" presStyleLbl="revTx" presStyleIdx="2" presStyleCnt="6">
        <dgm:presLayoutVars>
          <dgm:chMax val="1"/>
          <dgm:chPref val="1"/>
        </dgm:presLayoutVars>
      </dgm:prSet>
      <dgm:spPr/>
    </dgm:pt>
    <dgm:pt modelId="{7868AD9A-AF29-4274-B0C4-84DFB95F35AC}" type="pres">
      <dgm:prSet presAssocID="{5D519917-1D5E-4423-BAE9-C0FCDF3C3669}" presName="sibTrans" presStyleCnt="0"/>
      <dgm:spPr/>
    </dgm:pt>
    <dgm:pt modelId="{83A165E3-B61C-459F-BCC1-62B6C3856D13}" type="pres">
      <dgm:prSet presAssocID="{F5CD50AF-0921-4328-B942-534C0292B8F4}" presName="compNode" presStyleCnt="0"/>
      <dgm:spPr/>
    </dgm:pt>
    <dgm:pt modelId="{61B92543-CB34-4368-A288-C6FBBB8DC589}" type="pres">
      <dgm:prSet presAssocID="{F5CD50AF-0921-4328-B942-534C0292B8F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ECA7D4E-1217-43A5-A31F-163317C18555}" type="pres">
      <dgm:prSet presAssocID="{F5CD50AF-0921-4328-B942-534C0292B8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B32D87F-C2FB-4B34-AD9B-6EC65FAC4F66}" type="pres">
      <dgm:prSet presAssocID="{F5CD50AF-0921-4328-B942-534C0292B8F4}" presName="spaceRect" presStyleCnt="0"/>
      <dgm:spPr/>
    </dgm:pt>
    <dgm:pt modelId="{E2C31C71-16DE-4A1A-8EE9-022AD837D74B}" type="pres">
      <dgm:prSet presAssocID="{F5CD50AF-0921-4328-B942-534C0292B8F4}" presName="textRect" presStyleLbl="revTx" presStyleIdx="3" presStyleCnt="6">
        <dgm:presLayoutVars>
          <dgm:chMax val="1"/>
          <dgm:chPref val="1"/>
        </dgm:presLayoutVars>
      </dgm:prSet>
      <dgm:spPr/>
    </dgm:pt>
    <dgm:pt modelId="{1E358018-F3E1-433E-AE80-39364C7848EA}" type="pres">
      <dgm:prSet presAssocID="{1B24C177-5291-479F-B51E-733AFD73BB89}" presName="sibTrans" presStyleCnt="0"/>
      <dgm:spPr/>
    </dgm:pt>
    <dgm:pt modelId="{E86D1B82-7A42-440F-974F-C8696660EA9F}" type="pres">
      <dgm:prSet presAssocID="{234C327D-FABD-4868-BE0F-708F141814A5}" presName="compNode" presStyleCnt="0"/>
      <dgm:spPr/>
    </dgm:pt>
    <dgm:pt modelId="{EAD6830C-3ED6-4EF1-B180-D5CB250454A6}" type="pres">
      <dgm:prSet presAssocID="{234C327D-FABD-4868-BE0F-708F141814A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B71F1F-8C1A-4B0D-8BBD-7F82BA7EA070}" type="pres">
      <dgm:prSet presAssocID="{234C327D-FABD-4868-BE0F-708F141814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FE7911-4770-43C9-86F6-146A68179DB6}" type="pres">
      <dgm:prSet presAssocID="{234C327D-FABD-4868-BE0F-708F141814A5}" presName="spaceRect" presStyleCnt="0"/>
      <dgm:spPr/>
    </dgm:pt>
    <dgm:pt modelId="{66E2A270-A8CA-4E16-A562-1373F71E1282}" type="pres">
      <dgm:prSet presAssocID="{234C327D-FABD-4868-BE0F-708F141814A5}" presName="textRect" presStyleLbl="revTx" presStyleIdx="4" presStyleCnt="6">
        <dgm:presLayoutVars>
          <dgm:chMax val="1"/>
          <dgm:chPref val="1"/>
        </dgm:presLayoutVars>
      </dgm:prSet>
      <dgm:spPr/>
    </dgm:pt>
    <dgm:pt modelId="{F401A479-EBCD-4037-86B4-2622A8E29911}" type="pres">
      <dgm:prSet presAssocID="{32D7E0C3-5D9B-4EA1-813F-E13C9E60136B}" presName="sibTrans" presStyleCnt="0"/>
      <dgm:spPr/>
    </dgm:pt>
    <dgm:pt modelId="{E26F0F07-420B-47EB-BE77-B249E5AB4A30}" type="pres">
      <dgm:prSet presAssocID="{65DF9D2E-79DE-4ABB-8D12-6CCA135688F4}" presName="compNode" presStyleCnt="0"/>
      <dgm:spPr/>
    </dgm:pt>
    <dgm:pt modelId="{36EC40B5-E1F2-433E-A822-C0ED2E8E9A30}" type="pres">
      <dgm:prSet presAssocID="{65DF9D2E-79DE-4ABB-8D12-6CCA135688F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DBEAF6-0D9F-4BF2-9C93-F233735FC10C}" type="pres">
      <dgm:prSet presAssocID="{65DF9D2E-79DE-4ABB-8D12-6CCA135688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B7ADCF2D-3DFC-4A80-A313-0D07FDE1ABB6}" type="pres">
      <dgm:prSet presAssocID="{65DF9D2E-79DE-4ABB-8D12-6CCA135688F4}" presName="spaceRect" presStyleCnt="0"/>
      <dgm:spPr/>
    </dgm:pt>
    <dgm:pt modelId="{05E0B191-E708-424A-B4B8-ECA1BC139D2A}" type="pres">
      <dgm:prSet presAssocID="{65DF9D2E-79DE-4ABB-8D12-6CCA135688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B4192A-E635-4FEF-9001-000D626CAFDE}" type="presOf" srcId="{42F786C0-C718-4DB8-90F5-A6A2FCAF4FE0}" destId="{EC2D6AC6-E778-4FE6-9645-86A88F51CA20}" srcOrd="0" destOrd="0" presId="urn:microsoft.com/office/officeart/2018/5/layout/IconLeafLabelList"/>
    <dgm:cxn modelId="{BF42F331-4F79-4872-B644-F69B1C1BF855}" srcId="{0BDEE9E4-58B6-4110-B6B0-A6D767D5A2C3}" destId="{65DF9D2E-79DE-4ABB-8D12-6CCA135688F4}" srcOrd="5" destOrd="0" parTransId="{AC519522-A40C-405B-8E69-FB7A85178F2D}" sibTransId="{EA566C39-6AD6-4563-B15C-F9E9DD5BA961}"/>
    <dgm:cxn modelId="{1467955D-B606-4FB2-AD52-B9D073F7A6BF}" type="presOf" srcId="{0BDEE9E4-58B6-4110-B6B0-A6D767D5A2C3}" destId="{2E04C8F0-28C4-4B3D-8518-C2C04869FF9D}" srcOrd="0" destOrd="0" presId="urn:microsoft.com/office/officeart/2018/5/layout/IconLeafLabelList"/>
    <dgm:cxn modelId="{BD7DD877-EBBD-4261-A2FA-FED29D633325}" type="presOf" srcId="{F5CD50AF-0921-4328-B942-534C0292B8F4}" destId="{E2C31C71-16DE-4A1A-8EE9-022AD837D74B}" srcOrd="0" destOrd="0" presId="urn:microsoft.com/office/officeart/2018/5/layout/IconLeafLabelList"/>
    <dgm:cxn modelId="{5E9A7581-133D-427F-B506-77E2CA76E81D}" srcId="{0BDEE9E4-58B6-4110-B6B0-A6D767D5A2C3}" destId="{D4E8D3E8-055F-48D3-9578-92ED537C9028}" srcOrd="1" destOrd="0" parTransId="{80A63A38-9BFF-4633-A76B-979578A20E1F}" sibTransId="{6BC62D1A-F48F-430D-A62F-58796AB7ECBB}"/>
    <dgm:cxn modelId="{93555C83-D76E-4061-8D69-9D1E7437DD7A}" srcId="{0BDEE9E4-58B6-4110-B6B0-A6D767D5A2C3}" destId="{234C327D-FABD-4868-BE0F-708F141814A5}" srcOrd="4" destOrd="0" parTransId="{8B27462A-2644-4BC0-BEE3-637A1F4914BB}" sibTransId="{32D7E0C3-5D9B-4EA1-813F-E13C9E60136B}"/>
    <dgm:cxn modelId="{D9FEAC90-AA21-4BF3-89F6-31F396E2304B}" type="presOf" srcId="{234C327D-FABD-4868-BE0F-708F141814A5}" destId="{66E2A270-A8CA-4E16-A562-1373F71E1282}" srcOrd="0" destOrd="0" presId="urn:microsoft.com/office/officeart/2018/5/layout/IconLeafLabelList"/>
    <dgm:cxn modelId="{2724F892-E770-407A-8CDB-06987AD5AB3F}" srcId="{0BDEE9E4-58B6-4110-B6B0-A6D767D5A2C3}" destId="{42F786C0-C718-4DB8-90F5-A6A2FCAF4FE0}" srcOrd="2" destOrd="0" parTransId="{9413C55B-3625-4FEF-9F5D-170D070A2637}" sibTransId="{5D519917-1D5E-4423-BAE9-C0FCDF3C3669}"/>
    <dgm:cxn modelId="{0878F0A7-5EE0-4E98-8354-30D5DFAA1EC3}" type="presOf" srcId="{3EC2D1B5-AD92-4A00-9761-79C5ED33E458}" destId="{4921482B-E7E4-46DF-A101-6259A3ABA772}" srcOrd="0" destOrd="0" presId="urn:microsoft.com/office/officeart/2018/5/layout/IconLeafLabelList"/>
    <dgm:cxn modelId="{B5E400C0-E10B-4E87-BB8A-9A4782840408}" srcId="{0BDEE9E4-58B6-4110-B6B0-A6D767D5A2C3}" destId="{3EC2D1B5-AD92-4A00-9761-79C5ED33E458}" srcOrd="0" destOrd="0" parTransId="{D363D2F0-DBAD-475B-9697-008A6FC3CDEC}" sibTransId="{C288EAB6-6B36-4D1D-93E2-18B2D7AA00D0}"/>
    <dgm:cxn modelId="{B10840CD-6977-4221-9E17-4D9D88C4116B}" srcId="{0BDEE9E4-58B6-4110-B6B0-A6D767D5A2C3}" destId="{F5CD50AF-0921-4328-B942-534C0292B8F4}" srcOrd="3" destOrd="0" parTransId="{4F64F45C-5752-4AC7-B5DA-C32337428F77}" sibTransId="{1B24C177-5291-479F-B51E-733AFD73BB89}"/>
    <dgm:cxn modelId="{178D21EB-4AA7-4701-B06D-68505257B312}" type="presOf" srcId="{D4E8D3E8-055F-48D3-9578-92ED537C9028}" destId="{FEFB35F9-74E0-432F-B481-A077E6FAEB34}" srcOrd="0" destOrd="0" presId="urn:microsoft.com/office/officeart/2018/5/layout/IconLeafLabelList"/>
    <dgm:cxn modelId="{0B816AEE-953D-453D-876F-DA69404CD7CE}" type="presOf" srcId="{65DF9D2E-79DE-4ABB-8D12-6CCA135688F4}" destId="{05E0B191-E708-424A-B4B8-ECA1BC139D2A}" srcOrd="0" destOrd="0" presId="urn:microsoft.com/office/officeart/2018/5/layout/IconLeafLabelList"/>
    <dgm:cxn modelId="{35A3B429-4013-49EF-B739-3634AE0EAF42}" type="presParOf" srcId="{2E04C8F0-28C4-4B3D-8518-C2C04869FF9D}" destId="{EEF1FCF3-60C8-4A87-ACF8-920EC01F098E}" srcOrd="0" destOrd="0" presId="urn:microsoft.com/office/officeart/2018/5/layout/IconLeafLabelList"/>
    <dgm:cxn modelId="{E4A6C03B-65BD-464B-9FF2-38591E630A3A}" type="presParOf" srcId="{EEF1FCF3-60C8-4A87-ACF8-920EC01F098E}" destId="{C6A5B89B-2232-40DC-A10F-90283951C735}" srcOrd="0" destOrd="0" presId="urn:microsoft.com/office/officeart/2018/5/layout/IconLeafLabelList"/>
    <dgm:cxn modelId="{12BBB3D4-A2CA-4FC1-828E-AE2986757DE7}" type="presParOf" srcId="{EEF1FCF3-60C8-4A87-ACF8-920EC01F098E}" destId="{DD9A67E8-9C1B-42E1-8489-F0E0764BAE80}" srcOrd="1" destOrd="0" presId="urn:microsoft.com/office/officeart/2018/5/layout/IconLeafLabelList"/>
    <dgm:cxn modelId="{E7039703-565F-4806-B9B0-227A3390EF0F}" type="presParOf" srcId="{EEF1FCF3-60C8-4A87-ACF8-920EC01F098E}" destId="{5CCE9C72-EBBF-4D35-8A10-DAC2DA7F35CD}" srcOrd="2" destOrd="0" presId="urn:microsoft.com/office/officeart/2018/5/layout/IconLeafLabelList"/>
    <dgm:cxn modelId="{D1F21332-20F7-49CA-B3E4-D7E3010B557A}" type="presParOf" srcId="{EEF1FCF3-60C8-4A87-ACF8-920EC01F098E}" destId="{4921482B-E7E4-46DF-A101-6259A3ABA772}" srcOrd="3" destOrd="0" presId="urn:microsoft.com/office/officeart/2018/5/layout/IconLeafLabelList"/>
    <dgm:cxn modelId="{25C32E6F-5339-44AC-A0BB-B8282A241470}" type="presParOf" srcId="{2E04C8F0-28C4-4B3D-8518-C2C04869FF9D}" destId="{1DB23CB3-CAD1-487B-9210-D4DA3758D117}" srcOrd="1" destOrd="0" presId="urn:microsoft.com/office/officeart/2018/5/layout/IconLeafLabelList"/>
    <dgm:cxn modelId="{6A8AEAF8-3417-4F0C-B027-40F93DE83F00}" type="presParOf" srcId="{2E04C8F0-28C4-4B3D-8518-C2C04869FF9D}" destId="{419B41F7-EF10-46A3-B44F-91DFBD7BC1AE}" srcOrd="2" destOrd="0" presId="urn:microsoft.com/office/officeart/2018/5/layout/IconLeafLabelList"/>
    <dgm:cxn modelId="{865855CE-A900-4BA9-8346-14D80F4C1BA8}" type="presParOf" srcId="{419B41F7-EF10-46A3-B44F-91DFBD7BC1AE}" destId="{E46A89FC-290D-4E55-B431-8D713D07669E}" srcOrd="0" destOrd="0" presId="urn:microsoft.com/office/officeart/2018/5/layout/IconLeafLabelList"/>
    <dgm:cxn modelId="{4831BAA0-57AB-4C7D-A40A-58544148221A}" type="presParOf" srcId="{419B41F7-EF10-46A3-B44F-91DFBD7BC1AE}" destId="{C2201004-2F1C-4483-95A0-A6D1D75B3E7A}" srcOrd="1" destOrd="0" presId="urn:microsoft.com/office/officeart/2018/5/layout/IconLeafLabelList"/>
    <dgm:cxn modelId="{F2F0377A-B9AE-4D44-88AB-AE926264EB94}" type="presParOf" srcId="{419B41F7-EF10-46A3-B44F-91DFBD7BC1AE}" destId="{549E6066-D76D-4E16-A21E-81D001E1E448}" srcOrd="2" destOrd="0" presId="urn:microsoft.com/office/officeart/2018/5/layout/IconLeafLabelList"/>
    <dgm:cxn modelId="{22A908CF-AB76-482E-85A5-B5F10DB00A49}" type="presParOf" srcId="{419B41F7-EF10-46A3-B44F-91DFBD7BC1AE}" destId="{FEFB35F9-74E0-432F-B481-A077E6FAEB34}" srcOrd="3" destOrd="0" presId="urn:microsoft.com/office/officeart/2018/5/layout/IconLeafLabelList"/>
    <dgm:cxn modelId="{DC218C67-6B11-4ADA-B6A2-41E854C438E2}" type="presParOf" srcId="{2E04C8F0-28C4-4B3D-8518-C2C04869FF9D}" destId="{CF6720FE-5B1A-4485-94A5-A246F1EB53DE}" srcOrd="3" destOrd="0" presId="urn:microsoft.com/office/officeart/2018/5/layout/IconLeafLabelList"/>
    <dgm:cxn modelId="{6CC68A4C-632E-42DE-9088-D285CC65EC79}" type="presParOf" srcId="{2E04C8F0-28C4-4B3D-8518-C2C04869FF9D}" destId="{AB58721A-6ABF-4D86-9E6E-E27FA1A147B2}" srcOrd="4" destOrd="0" presId="urn:microsoft.com/office/officeart/2018/5/layout/IconLeafLabelList"/>
    <dgm:cxn modelId="{6B32CF37-E98B-43FF-9309-075B4A7EAF75}" type="presParOf" srcId="{AB58721A-6ABF-4D86-9E6E-E27FA1A147B2}" destId="{10B7DB20-9E63-49E6-B373-22CBC8F64130}" srcOrd="0" destOrd="0" presId="urn:microsoft.com/office/officeart/2018/5/layout/IconLeafLabelList"/>
    <dgm:cxn modelId="{61FC7410-BBD1-4B94-8269-5AB7A4587D1F}" type="presParOf" srcId="{AB58721A-6ABF-4D86-9E6E-E27FA1A147B2}" destId="{9ABC9633-FA49-4094-B9EB-32D3AF0A13FD}" srcOrd="1" destOrd="0" presId="urn:microsoft.com/office/officeart/2018/5/layout/IconLeafLabelList"/>
    <dgm:cxn modelId="{E1E35154-F88A-4F1E-95CF-E8418DDECA98}" type="presParOf" srcId="{AB58721A-6ABF-4D86-9E6E-E27FA1A147B2}" destId="{6D784FD7-9ED7-42B7-A065-6634D4BDB162}" srcOrd="2" destOrd="0" presId="urn:microsoft.com/office/officeart/2018/5/layout/IconLeafLabelList"/>
    <dgm:cxn modelId="{D704BF7D-51F3-4FC1-A025-877A53B3C2EA}" type="presParOf" srcId="{AB58721A-6ABF-4D86-9E6E-E27FA1A147B2}" destId="{EC2D6AC6-E778-4FE6-9645-86A88F51CA20}" srcOrd="3" destOrd="0" presId="urn:microsoft.com/office/officeart/2018/5/layout/IconLeafLabelList"/>
    <dgm:cxn modelId="{E027224F-0986-44E3-A55B-3EC00059FD09}" type="presParOf" srcId="{2E04C8F0-28C4-4B3D-8518-C2C04869FF9D}" destId="{7868AD9A-AF29-4274-B0C4-84DFB95F35AC}" srcOrd="5" destOrd="0" presId="urn:microsoft.com/office/officeart/2018/5/layout/IconLeafLabelList"/>
    <dgm:cxn modelId="{13CBA5F3-0793-4894-9C4C-E6ADD3515B31}" type="presParOf" srcId="{2E04C8F0-28C4-4B3D-8518-C2C04869FF9D}" destId="{83A165E3-B61C-459F-BCC1-62B6C3856D13}" srcOrd="6" destOrd="0" presId="urn:microsoft.com/office/officeart/2018/5/layout/IconLeafLabelList"/>
    <dgm:cxn modelId="{3CBC3DB5-2245-4585-B948-2C87B6840948}" type="presParOf" srcId="{83A165E3-B61C-459F-BCC1-62B6C3856D13}" destId="{61B92543-CB34-4368-A288-C6FBBB8DC589}" srcOrd="0" destOrd="0" presId="urn:microsoft.com/office/officeart/2018/5/layout/IconLeafLabelList"/>
    <dgm:cxn modelId="{2B7349DA-8E01-4C5B-8A77-ABFD971B8FE9}" type="presParOf" srcId="{83A165E3-B61C-459F-BCC1-62B6C3856D13}" destId="{CECA7D4E-1217-43A5-A31F-163317C18555}" srcOrd="1" destOrd="0" presId="urn:microsoft.com/office/officeart/2018/5/layout/IconLeafLabelList"/>
    <dgm:cxn modelId="{99A0A079-34F1-44D5-8D9B-482A8F9F05CC}" type="presParOf" srcId="{83A165E3-B61C-459F-BCC1-62B6C3856D13}" destId="{7B32D87F-C2FB-4B34-AD9B-6EC65FAC4F66}" srcOrd="2" destOrd="0" presId="urn:microsoft.com/office/officeart/2018/5/layout/IconLeafLabelList"/>
    <dgm:cxn modelId="{3E589778-78BB-447B-ADD2-98A7DF8221C9}" type="presParOf" srcId="{83A165E3-B61C-459F-BCC1-62B6C3856D13}" destId="{E2C31C71-16DE-4A1A-8EE9-022AD837D74B}" srcOrd="3" destOrd="0" presId="urn:microsoft.com/office/officeart/2018/5/layout/IconLeafLabelList"/>
    <dgm:cxn modelId="{F5583CB7-C4F9-4565-96AF-88E2F8D0FDAD}" type="presParOf" srcId="{2E04C8F0-28C4-4B3D-8518-C2C04869FF9D}" destId="{1E358018-F3E1-433E-AE80-39364C7848EA}" srcOrd="7" destOrd="0" presId="urn:microsoft.com/office/officeart/2018/5/layout/IconLeafLabelList"/>
    <dgm:cxn modelId="{59975AF9-2FE3-42CD-ACEA-6CA9455EA5F4}" type="presParOf" srcId="{2E04C8F0-28C4-4B3D-8518-C2C04869FF9D}" destId="{E86D1B82-7A42-440F-974F-C8696660EA9F}" srcOrd="8" destOrd="0" presId="urn:microsoft.com/office/officeart/2018/5/layout/IconLeafLabelList"/>
    <dgm:cxn modelId="{3C07DC6F-C32A-46BB-9C03-88F4772F698E}" type="presParOf" srcId="{E86D1B82-7A42-440F-974F-C8696660EA9F}" destId="{EAD6830C-3ED6-4EF1-B180-D5CB250454A6}" srcOrd="0" destOrd="0" presId="urn:microsoft.com/office/officeart/2018/5/layout/IconLeafLabelList"/>
    <dgm:cxn modelId="{6BAE0946-16CB-431F-9F7F-68634836CD8F}" type="presParOf" srcId="{E86D1B82-7A42-440F-974F-C8696660EA9F}" destId="{BAB71F1F-8C1A-4B0D-8BBD-7F82BA7EA070}" srcOrd="1" destOrd="0" presId="urn:microsoft.com/office/officeart/2018/5/layout/IconLeafLabelList"/>
    <dgm:cxn modelId="{3DA9BB2D-6B85-4F6D-ACCB-7E536487F3FA}" type="presParOf" srcId="{E86D1B82-7A42-440F-974F-C8696660EA9F}" destId="{A4FE7911-4770-43C9-86F6-146A68179DB6}" srcOrd="2" destOrd="0" presId="urn:microsoft.com/office/officeart/2018/5/layout/IconLeafLabelList"/>
    <dgm:cxn modelId="{0B56EFCC-5869-4380-AE43-6250083F5294}" type="presParOf" srcId="{E86D1B82-7A42-440F-974F-C8696660EA9F}" destId="{66E2A270-A8CA-4E16-A562-1373F71E1282}" srcOrd="3" destOrd="0" presId="urn:microsoft.com/office/officeart/2018/5/layout/IconLeafLabelList"/>
    <dgm:cxn modelId="{2D0550D3-8985-4AA5-A9CE-6AEF7062B51B}" type="presParOf" srcId="{2E04C8F0-28C4-4B3D-8518-C2C04869FF9D}" destId="{F401A479-EBCD-4037-86B4-2622A8E29911}" srcOrd="9" destOrd="0" presId="urn:microsoft.com/office/officeart/2018/5/layout/IconLeafLabelList"/>
    <dgm:cxn modelId="{FB2359BF-BF35-4231-9A59-E147C5EF0359}" type="presParOf" srcId="{2E04C8F0-28C4-4B3D-8518-C2C04869FF9D}" destId="{E26F0F07-420B-47EB-BE77-B249E5AB4A30}" srcOrd="10" destOrd="0" presId="urn:microsoft.com/office/officeart/2018/5/layout/IconLeafLabelList"/>
    <dgm:cxn modelId="{143ED2C9-B94B-4ED5-A1FD-DC931DC27732}" type="presParOf" srcId="{E26F0F07-420B-47EB-BE77-B249E5AB4A30}" destId="{36EC40B5-E1F2-433E-A822-C0ED2E8E9A30}" srcOrd="0" destOrd="0" presId="urn:microsoft.com/office/officeart/2018/5/layout/IconLeafLabelList"/>
    <dgm:cxn modelId="{DFA0A677-4E95-46C6-A4B0-3487F606F812}" type="presParOf" srcId="{E26F0F07-420B-47EB-BE77-B249E5AB4A30}" destId="{45DBEAF6-0D9F-4BF2-9C93-F233735FC10C}" srcOrd="1" destOrd="0" presId="urn:microsoft.com/office/officeart/2018/5/layout/IconLeafLabelList"/>
    <dgm:cxn modelId="{6660AB7F-1E05-45FB-AB3F-DB9056C6548C}" type="presParOf" srcId="{E26F0F07-420B-47EB-BE77-B249E5AB4A30}" destId="{B7ADCF2D-3DFC-4A80-A313-0D07FDE1ABB6}" srcOrd="2" destOrd="0" presId="urn:microsoft.com/office/officeart/2018/5/layout/IconLeafLabelList"/>
    <dgm:cxn modelId="{6727F5FF-D579-4421-95FF-0215C5B677DE}" type="presParOf" srcId="{E26F0F07-420B-47EB-BE77-B249E5AB4A30}" destId="{05E0B191-E708-424A-B4B8-ECA1BC139D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B89B-2232-40DC-A10F-90283951C735}">
      <dsp:nvSpPr>
        <dsp:cNvPr id="0" name=""/>
        <dsp:cNvSpPr/>
      </dsp:nvSpPr>
      <dsp:spPr>
        <a:xfrm>
          <a:off x="265234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67E8-9C1B-42E1-8489-F0E0764BAE80}">
      <dsp:nvSpPr>
        <dsp:cNvPr id="0" name=""/>
        <dsp:cNvSpPr/>
      </dsp:nvSpPr>
      <dsp:spPr>
        <a:xfrm>
          <a:off x="439591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482B-E7E4-46DF-A101-6259A3ABA772}">
      <dsp:nvSpPr>
        <dsp:cNvPr id="0" name=""/>
        <dsp:cNvSpPr/>
      </dsp:nvSpPr>
      <dsp:spPr>
        <a:xfrm>
          <a:off x="3697" y="1915274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Define Project</a:t>
          </a:r>
        </a:p>
      </dsp:txBody>
      <dsp:txXfrm>
        <a:off x="3697" y="1915274"/>
        <a:ext cx="1341210" cy="536484"/>
      </dsp:txXfrm>
    </dsp:sp>
    <dsp:sp modelId="{E46A89FC-290D-4E55-B431-8D713D07669E}">
      <dsp:nvSpPr>
        <dsp:cNvPr id="0" name=""/>
        <dsp:cNvSpPr/>
      </dsp:nvSpPr>
      <dsp:spPr>
        <a:xfrm>
          <a:off x="1841156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1004-2F1C-4483-95A0-A6D1D75B3E7A}">
      <dsp:nvSpPr>
        <dsp:cNvPr id="0" name=""/>
        <dsp:cNvSpPr/>
      </dsp:nvSpPr>
      <dsp:spPr>
        <a:xfrm>
          <a:off x="2015514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B35F9-74E0-432F-B481-A077E6FAEB34}">
      <dsp:nvSpPr>
        <dsp:cNvPr id="0" name=""/>
        <dsp:cNvSpPr/>
      </dsp:nvSpPr>
      <dsp:spPr>
        <a:xfrm>
          <a:off x="1579620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Planning</a:t>
          </a:r>
        </a:p>
      </dsp:txBody>
      <dsp:txXfrm>
        <a:off x="1579620" y="1904453"/>
        <a:ext cx="1341210" cy="536484"/>
      </dsp:txXfrm>
    </dsp:sp>
    <dsp:sp modelId="{10B7DB20-9E63-49E6-B373-22CBC8F64130}">
      <dsp:nvSpPr>
        <dsp:cNvPr id="0" name=""/>
        <dsp:cNvSpPr/>
      </dsp:nvSpPr>
      <dsp:spPr>
        <a:xfrm>
          <a:off x="3417079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C9633-FA49-4094-B9EB-32D3AF0A13FD}">
      <dsp:nvSpPr>
        <dsp:cNvPr id="0" name=""/>
        <dsp:cNvSpPr/>
      </dsp:nvSpPr>
      <dsp:spPr>
        <a:xfrm>
          <a:off x="3591437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6AC6-E778-4FE6-9645-86A88F51CA20}">
      <dsp:nvSpPr>
        <dsp:cNvPr id="0" name=""/>
        <dsp:cNvSpPr/>
      </dsp:nvSpPr>
      <dsp:spPr>
        <a:xfrm>
          <a:off x="3155543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</a:t>
          </a:r>
        </a:p>
      </dsp:txBody>
      <dsp:txXfrm>
        <a:off x="3155543" y="1904453"/>
        <a:ext cx="1341210" cy="536484"/>
      </dsp:txXfrm>
    </dsp:sp>
    <dsp:sp modelId="{61B92543-CB34-4368-A288-C6FBBB8DC589}">
      <dsp:nvSpPr>
        <dsp:cNvPr id="0" name=""/>
        <dsp:cNvSpPr/>
      </dsp:nvSpPr>
      <dsp:spPr>
        <a:xfrm>
          <a:off x="4993002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A7D4E-1217-43A5-A31F-163317C18555}">
      <dsp:nvSpPr>
        <dsp:cNvPr id="0" name=""/>
        <dsp:cNvSpPr/>
      </dsp:nvSpPr>
      <dsp:spPr>
        <a:xfrm>
          <a:off x="5167360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31C71-16DE-4A1A-8EE9-022AD837D74B}">
      <dsp:nvSpPr>
        <dsp:cNvPr id="0" name=""/>
        <dsp:cNvSpPr/>
      </dsp:nvSpPr>
      <dsp:spPr>
        <a:xfrm>
          <a:off x="4731466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Develop</a:t>
          </a:r>
        </a:p>
      </dsp:txBody>
      <dsp:txXfrm>
        <a:off x="4731466" y="1904453"/>
        <a:ext cx="1341210" cy="536484"/>
      </dsp:txXfrm>
    </dsp:sp>
    <dsp:sp modelId="{EAD6830C-3ED6-4EF1-B180-D5CB250454A6}">
      <dsp:nvSpPr>
        <dsp:cNvPr id="0" name=""/>
        <dsp:cNvSpPr/>
      </dsp:nvSpPr>
      <dsp:spPr>
        <a:xfrm>
          <a:off x="6568925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71F1F-8C1A-4B0D-8BBD-7F82BA7EA070}">
      <dsp:nvSpPr>
        <dsp:cNvPr id="0" name=""/>
        <dsp:cNvSpPr/>
      </dsp:nvSpPr>
      <dsp:spPr>
        <a:xfrm>
          <a:off x="6743282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2A270-A8CA-4E16-A562-1373F71E1282}">
      <dsp:nvSpPr>
        <dsp:cNvPr id="0" name=""/>
        <dsp:cNvSpPr/>
      </dsp:nvSpPr>
      <dsp:spPr>
        <a:xfrm>
          <a:off x="6307389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Test</a:t>
          </a:r>
        </a:p>
      </dsp:txBody>
      <dsp:txXfrm>
        <a:off x="6307389" y="1904453"/>
        <a:ext cx="1341210" cy="536484"/>
      </dsp:txXfrm>
    </dsp:sp>
    <dsp:sp modelId="{36EC40B5-E1F2-433E-A822-C0ED2E8E9A30}">
      <dsp:nvSpPr>
        <dsp:cNvPr id="0" name=""/>
        <dsp:cNvSpPr/>
      </dsp:nvSpPr>
      <dsp:spPr>
        <a:xfrm>
          <a:off x="8144848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BEAF6-0D9F-4BF2-9C93-F233735FC10C}">
      <dsp:nvSpPr>
        <dsp:cNvPr id="0" name=""/>
        <dsp:cNvSpPr/>
      </dsp:nvSpPr>
      <dsp:spPr>
        <a:xfrm>
          <a:off x="8319205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0B191-E708-424A-B4B8-ECA1BC139D2A}">
      <dsp:nvSpPr>
        <dsp:cNvPr id="0" name=""/>
        <dsp:cNvSpPr/>
      </dsp:nvSpPr>
      <dsp:spPr>
        <a:xfrm>
          <a:off x="7883312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Maintain</a:t>
          </a:r>
        </a:p>
      </dsp:txBody>
      <dsp:txXfrm>
        <a:off x="7883312" y="1904453"/>
        <a:ext cx="1341210" cy="53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gal/intellectualproperty/trademarks" TargetMode="External"/><Relationship Id="rId2" Type="http://schemas.openxmlformats.org/officeDocument/2006/relationships/hyperlink" Target="https://www.syracuse.edu/assets/documents/syracuse-university-brand-guidelines_07-29-202116-15-3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A8C6-3069-4632-A5F2-EB62C178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MS Word Sitemaps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FBCF-04F9-443E-94AA-531C8E86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Hex Color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00DBC-4C81-4601-9AFB-6BC8F5BC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9" y="741172"/>
            <a:ext cx="979306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dirty="0"/>
              <a:t>Google Color Picker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Selector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Selector - 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Applies a style to a state of  an element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What does an element look like when your mouse is over it</a:t>
            </a:r>
          </a:p>
          <a:p>
            <a:pPr lvl="2"/>
            <a:r>
              <a:rPr lang="en-US" sz="2800" dirty="0"/>
              <a:t>What does an element look like after it’s been clicked</a:t>
            </a:r>
          </a:p>
          <a:p>
            <a:pPr lvl="2"/>
            <a:r>
              <a:rPr lang="en-US" sz="2800" dirty="0"/>
              <a:t>What does a form filed look like when it is the one you are using</a:t>
            </a:r>
          </a:p>
          <a:p>
            <a:pPr lvl="2"/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3487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067A8-4184-461F-B346-A664850A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99" y="2715830"/>
            <a:ext cx="4150863" cy="24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CC8D-32C1-43B6-AA83-A771C717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8" y="3108404"/>
            <a:ext cx="6782420" cy="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Backgrounds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44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4400" dirty="0">
                <a:solidFill>
                  <a:srgbClr val="000000"/>
                </a:solidFill>
                <a:effectLst/>
              </a:rPr>
              <a:t>{</a:t>
            </a:r>
            <a:r>
              <a:rPr lang="en-US" sz="4400" dirty="0">
                <a:solidFill>
                  <a:srgbClr val="FF0000"/>
                </a:solidFill>
                <a:effectLst/>
              </a:rPr>
              <a:t>background-color</a:t>
            </a:r>
            <a:r>
              <a:rPr lang="en-US" sz="4400" dirty="0">
                <a:solidFill>
                  <a:srgbClr val="000000"/>
                </a:solidFill>
                <a:effectLst/>
              </a:rPr>
              <a:t>:</a:t>
            </a:r>
            <a:r>
              <a:rPr lang="en-US" sz="4400" dirty="0">
                <a:solidFill>
                  <a:srgbClr val="0000CD"/>
                </a:solidFill>
                <a:effectLst/>
              </a:rPr>
              <a:t> coral</a:t>
            </a:r>
            <a:r>
              <a:rPr lang="en-US" sz="4400" dirty="0">
                <a:solidFill>
                  <a:srgbClr val="000000"/>
                </a:solidFill>
                <a:effectLst/>
              </a:rPr>
              <a:t>;}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79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Lifecycle/Style Doc/Site Maps</a:t>
            </a:r>
          </a:p>
          <a:p>
            <a:r>
              <a:rPr lang="en-US" dirty="0"/>
              <a:t>CSS Colors</a:t>
            </a:r>
          </a:p>
          <a:p>
            <a:r>
              <a:rPr lang="en-US" dirty="0"/>
              <a:t>CSS Backgrounds</a:t>
            </a:r>
          </a:p>
          <a:p>
            <a:r>
              <a:rPr lang="en-US" dirty="0"/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36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3600" dirty="0">
                <a:solidFill>
                  <a:srgbClr val="000000"/>
                </a:solidFill>
                <a:effectLst/>
              </a:rPr>
              <a:t>{</a:t>
            </a:r>
            <a:r>
              <a:rPr lang="en-US" sz="3600" dirty="0">
                <a:solidFill>
                  <a:srgbClr val="FF0000"/>
                </a:solidFill>
                <a:effectLst/>
              </a:rPr>
              <a:t> background-image</a:t>
            </a:r>
            <a:r>
              <a:rPr lang="en-US" sz="3600" dirty="0">
                <a:solidFill>
                  <a:srgbClr val="000000"/>
                </a:solidFill>
                <a:effectLst/>
              </a:rPr>
              <a:t>:</a:t>
            </a:r>
            <a:r>
              <a:rPr lang="en-US" sz="3600" dirty="0">
                <a:solidFill>
                  <a:srgbClr val="0000CD"/>
                </a:solidFill>
                <a:effectLst/>
              </a:rPr>
              <a:t> </a:t>
            </a:r>
            <a:r>
              <a:rPr lang="en-US" sz="3600" dirty="0" err="1">
                <a:solidFill>
                  <a:srgbClr val="0000CD"/>
                </a:solidFill>
                <a:effectLst/>
              </a:rPr>
              <a:t>url</a:t>
            </a:r>
            <a:r>
              <a:rPr lang="en-US" sz="3600" dirty="0">
                <a:solidFill>
                  <a:srgbClr val="0000CD"/>
                </a:solidFill>
                <a:effectLst/>
              </a:rPr>
              <a:t>("paper.gif")</a:t>
            </a:r>
            <a:r>
              <a:rPr lang="en-US" sz="3600" dirty="0">
                <a:solidFill>
                  <a:srgbClr val="000000"/>
                </a:solidFill>
                <a:effectLst/>
              </a:rPr>
              <a:t>;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365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5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Element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CFF55-2440-41E0-AAF0-D2F1B8A8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824" y="741172"/>
            <a:ext cx="646235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9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Borders, Margins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D694-DC3B-1FC9-8EC5-A6187A9A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074F-A67F-B1ED-15B8-AECA4DBB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permitting: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3B73-7427-721E-3FF2-60FA972C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Make page with a background image of Otto (our mascot) that repeats across the screen vertically and horizontally?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Add a paragraph that says: “I bleed orange.”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Change the background color of the paragraph to anything you want using the hex numbering system.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Put a non-black border around your paragraph.</a:t>
            </a:r>
          </a:p>
        </p:txBody>
      </p:sp>
    </p:spTree>
    <p:extLst>
      <p:ext uri="{BB962C8B-B14F-4D97-AF65-F5344CB8AC3E}">
        <p14:creationId xmlns:p14="http://schemas.microsoft.com/office/powerpoint/2010/main" val="12283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and Style Document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06F-6BB2-9512-C632-E79A121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life cycle?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126AD5-FF4E-4B07-A05D-9FA89AFA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927653"/>
              </p:ext>
            </p:extLst>
          </p:nvPr>
        </p:nvGraphicFramePr>
        <p:xfrm>
          <a:off x="1143000" y="1965960"/>
          <a:ext cx="9228221" cy="327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9BE-F79E-A8DE-608E-0CE2CEA5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Documents (this is not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FF20-2197-22DA-A21D-12EDC225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/>
              <a:t>Syracuse University Brand/Style Documents</a:t>
            </a:r>
            <a:endParaRPr lang="en-US" sz="2400" b="1" dirty="0">
              <a:hlinkClick r:id="rId2"/>
            </a:endParaRPr>
          </a:p>
          <a:p>
            <a:pPr marL="45720" indent="0">
              <a:buNone/>
            </a:pPr>
            <a:r>
              <a:rPr lang="en-US" dirty="0">
                <a:hlinkClick r:id="rId2"/>
              </a:rPr>
              <a:t>https://www.syracuse.edu/assets/documents/syracuse-university-brand-guidelines_07-29-202116-15-33.pdf</a:t>
            </a:r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sz="2400" b="1" dirty="0"/>
              <a:t>Syracuse University Brand/Style Documents</a:t>
            </a:r>
            <a:endParaRPr lang="en-US" sz="2400" b="1" dirty="0">
              <a:hlinkClick r:id="rId2"/>
            </a:endParaRPr>
          </a:p>
          <a:p>
            <a:pPr marL="45720" indent="0">
              <a:buNone/>
            </a:pPr>
            <a:r>
              <a:rPr lang="en-US" dirty="0">
                <a:hlinkClick r:id="rId3"/>
              </a:rPr>
              <a:t>https://www.microsoft.com/en-us/legal/intellectualproperty/trademarks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Sitemap?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15A1-6CB7-4148-B5FF-C54B6FCC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Sitemap?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15A1-6CB7-4148-B5FF-C54B6FCC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Your Content</a:t>
            </a:r>
          </a:p>
          <a:p>
            <a:r>
              <a:rPr lang="en-US" dirty="0"/>
              <a:t>Having Clear Organization Helps User Find Content</a:t>
            </a:r>
          </a:p>
          <a:p>
            <a:r>
              <a:rPr lang="en-US" dirty="0"/>
              <a:t>Need for SEO (Search Engine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6274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Examples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7C28D-A7AF-41E0-95AD-661B251E7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77" y="1527082"/>
            <a:ext cx="9024565" cy="4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A9319E-8182-41AD-AACF-F09526C73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81065"/>
            <a:ext cx="809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286</Words>
  <Application>Microsoft Office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Corbel</vt:lpstr>
      <vt:lpstr>Basis</vt:lpstr>
      <vt:lpstr>ist 263</vt:lpstr>
      <vt:lpstr>Agenda</vt:lpstr>
      <vt:lpstr>Life Cycle and Style Document</vt:lpstr>
      <vt:lpstr>What is the life cycle?</vt:lpstr>
      <vt:lpstr>Style Documents (this is not CSS)</vt:lpstr>
      <vt:lpstr>What is a Sitemap?</vt:lpstr>
      <vt:lpstr>Why build a Sitemap?</vt:lpstr>
      <vt:lpstr>Sitemap Examples</vt:lpstr>
      <vt:lpstr>PowerPoint Presentation</vt:lpstr>
      <vt:lpstr>Demo MS Word Sitemaps</vt:lpstr>
      <vt:lpstr>CSS Colors</vt:lpstr>
      <vt:lpstr>Hex Color</vt:lpstr>
      <vt:lpstr>Color Pickers</vt:lpstr>
      <vt:lpstr>New Selector</vt:lpstr>
      <vt:lpstr>New Selector - Pseudo Selectors</vt:lpstr>
      <vt:lpstr>Pseudo Selectors</vt:lpstr>
      <vt:lpstr>Pseudo Selectors</vt:lpstr>
      <vt:lpstr>Css Backgrounds</vt:lpstr>
      <vt:lpstr>Background Colors</vt:lpstr>
      <vt:lpstr>Background Images</vt:lpstr>
      <vt:lpstr>CSS Box Model</vt:lpstr>
      <vt:lpstr>Element Box</vt:lpstr>
      <vt:lpstr>Box Dimensions</vt:lpstr>
      <vt:lpstr>Borders, Margins and Padding</vt:lpstr>
      <vt:lpstr>participation</vt:lpstr>
      <vt:lpstr>Time permitting: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18</cp:revision>
  <dcterms:created xsi:type="dcterms:W3CDTF">2020-10-03T05:11:09Z</dcterms:created>
  <dcterms:modified xsi:type="dcterms:W3CDTF">2024-02-27T02:59:56Z</dcterms:modified>
</cp:coreProperties>
</file>