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0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FA42A2B2-F2B7-4210-960A-AA6FD2027598}" type="datetimeFigureOut">
              <a:rPr lang="en-US" smtClean="0"/>
              <a:t>17-Oct-20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190525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1838178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1528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850067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1931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1407538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221150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305660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223781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A42A2B2-F2B7-4210-960A-AA6FD2027598}" type="datetimeFigureOut">
              <a:rPr lang="en-US" smtClean="0"/>
              <a:t>17-Oct-20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46732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A42A2B2-F2B7-4210-960A-AA6FD2027598}" type="datetimeFigureOut">
              <a:rPr lang="en-US" smtClean="0"/>
              <a:t>17-Oct-20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91749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A42A2B2-F2B7-4210-960A-AA6FD2027598}" type="datetimeFigureOut">
              <a:rPr lang="en-US" smtClean="0"/>
              <a:t>17-Oct-20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378950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FA42A2B2-F2B7-4210-960A-AA6FD2027598}" type="datetimeFigureOut">
              <a:rPr lang="en-US" smtClean="0"/>
              <a:t>17-Oct-20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181852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42A2B2-F2B7-4210-960A-AA6FD2027598}" type="datetimeFigureOut">
              <a:rPr lang="en-US" smtClean="0"/>
              <a:t>17-Oct-20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318926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42A2B2-F2B7-4210-960A-AA6FD2027598}" type="datetimeFigureOut">
              <a:rPr lang="en-US" smtClean="0"/>
              <a:t>17-Oct-20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405172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A42A2B2-F2B7-4210-960A-AA6FD2027598}" type="datetimeFigureOut">
              <a:rPr lang="en-US" smtClean="0"/>
              <a:t>17-Oct-20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64E0-1CE0-421F-9FB0-AEBF070B8E82}" type="slidenum">
              <a:rPr lang="en-US" smtClean="0"/>
              <a:t>‹N°›</a:t>
            </a:fld>
            <a:endParaRPr lang="en-US"/>
          </a:p>
        </p:txBody>
      </p:sp>
    </p:spTree>
    <p:extLst>
      <p:ext uri="{BB962C8B-B14F-4D97-AF65-F5344CB8AC3E}">
        <p14:creationId xmlns:p14="http://schemas.microsoft.com/office/powerpoint/2010/main" val="165912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A42A2B2-F2B7-4210-960A-AA6FD2027598}" type="datetimeFigureOut">
              <a:rPr lang="en-US" smtClean="0"/>
              <a:t>17-Oct-20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51D64E0-1CE0-421F-9FB0-AEBF070B8E82}" type="slidenum">
              <a:rPr lang="en-US" smtClean="0"/>
              <a:t>‹N°›</a:t>
            </a:fld>
            <a:endParaRPr lang="en-US"/>
          </a:p>
        </p:txBody>
      </p:sp>
    </p:spTree>
    <p:extLst>
      <p:ext uri="{BB962C8B-B14F-4D97-AF65-F5344CB8AC3E}">
        <p14:creationId xmlns:p14="http://schemas.microsoft.com/office/powerpoint/2010/main" val="7221124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5575" y="1239591"/>
            <a:ext cx="8001000" cy="2971801"/>
          </a:xfrm>
        </p:spPr>
        <p:txBody>
          <a:bodyPr>
            <a:normAutofit fontScale="90000"/>
          </a:bodyPr>
          <a:lstStyle/>
          <a:p>
            <a:r>
              <a:rPr lang="en-US" b="1" dirty="0" err="1"/>
              <a:t>Analyse</a:t>
            </a:r>
            <a:r>
              <a:rPr lang="en-GB" b="1" dirty="0"/>
              <a:t> government’s</a:t>
            </a:r>
            <a:r>
              <a:rPr lang="en-US" b="1" dirty="0"/>
              <a:t> medical emergency service failure and predict his </a:t>
            </a:r>
            <a:r>
              <a:rPr lang="en-US" b="1" dirty="0" err="1"/>
              <a:t>improvment</a:t>
            </a:r>
            <a:r>
              <a:rPr lang="en-US" dirty="0"/>
              <a:t/>
            </a:r>
            <a:br>
              <a:rPr lang="en-US" dirty="0"/>
            </a:br>
            <a:endParaRPr lang="en-US" dirty="0"/>
          </a:p>
        </p:txBody>
      </p:sp>
    </p:spTree>
    <p:extLst>
      <p:ext uri="{BB962C8B-B14F-4D97-AF65-F5344CB8AC3E}">
        <p14:creationId xmlns:p14="http://schemas.microsoft.com/office/powerpoint/2010/main" val="3252744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9397" y="386366"/>
            <a:ext cx="11256135" cy="6053071"/>
          </a:xfrm>
          <a:solidFill>
            <a:schemeClr val="tx1"/>
          </a:solidFill>
        </p:spPr>
        <p:txBody>
          <a:bodyPr/>
          <a:lstStyle/>
          <a:p>
            <a:r>
              <a:rPr lang="en-US" sz="4400" b="1" dirty="0" smtClean="0"/>
              <a:t>Problem</a:t>
            </a:r>
          </a:p>
          <a:p>
            <a:endParaRPr lang="en-US" dirty="0" smtClean="0"/>
          </a:p>
          <a:p>
            <a:endParaRPr lang="en-US" dirty="0"/>
          </a:p>
          <a:p>
            <a:pPr algn="just"/>
            <a:r>
              <a:rPr lang="en-US" dirty="0" smtClean="0"/>
              <a:t>The </a:t>
            </a:r>
            <a:r>
              <a:rPr lang="en-US" dirty="0"/>
              <a:t>medical emergency system service since his effective deployment, is rated 23% of patient’s satisfaction with a rising death level along the years.</a:t>
            </a:r>
          </a:p>
          <a:p>
            <a:pPr algn="just"/>
            <a:r>
              <a:rPr lang="en-US" dirty="0"/>
              <a:t>Due to that failure, the government want to understand the raisons and the different factors influencing the failure. The government’s goals is to master all these factors so that it can turn this failure into success.</a:t>
            </a:r>
          </a:p>
          <a:p>
            <a:pPr algn="just"/>
            <a:r>
              <a:rPr lang="en-US" dirty="0"/>
              <a:t>The project’s aim is to use data from different sources like csv patient’s requests phone call record, </a:t>
            </a:r>
            <a:r>
              <a:rPr lang="en-US" dirty="0" err="1"/>
              <a:t>geolocation</a:t>
            </a:r>
            <a:r>
              <a:rPr lang="en-US" dirty="0"/>
              <a:t> of medical structure participating to the medical emergency service, csv file of district location in the town of Yaoundé; to predict medical structure able to better addressed a medical case, or closer to the patient’s location.</a:t>
            </a:r>
          </a:p>
          <a:p>
            <a:endParaRPr lang="en-US" dirty="0"/>
          </a:p>
        </p:txBody>
      </p:sp>
    </p:spTree>
    <p:extLst>
      <p:ext uri="{BB962C8B-B14F-4D97-AF65-F5344CB8AC3E}">
        <p14:creationId xmlns:p14="http://schemas.microsoft.com/office/powerpoint/2010/main" val="3264155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489397" y="386366"/>
            <a:ext cx="11256135" cy="6053071"/>
          </a:xfrm>
          <a:solidFill>
            <a:schemeClr val="tx1"/>
          </a:solidFill>
        </p:spPr>
        <p:txBody>
          <a:bodyPr/>
          <a:lstStyle/>
          <a:p>
            <a:pPr lvl="0"/>
            <a:r>
              <a:rPr lang="fr-FR" sz="4400" b="1" dirty="0"/>
              <a:t>Data acquisition and </a:t>
            </a:r>
            <a:r>
              <a:rPr lang="fr-FR" sz="4400" b="1" dirty="0" err="1"/>
              <a:t>cleaning</a:t>
            </a:r>
            <a:endParaRPr lang="en-US" sz="4400" dirty="0"/>
          </a:p>
          <a:p>
            <a:endParaRPr lang="en-US" dirty="0" smtClean="0"/>
          </a:p>
          <a:p>
            <a:endParaRPr lang="en-US" dirty="0"/>
          </a:p>
          <a:p>
            <a:pPr algn="just"/>
            <a:r>
              <a:rPr lang="en-US" dirty="0" smtClean="0"/>
              <a:t>Two main sources :</a:t>
            </a:r>
          </a:p>
          <a:p>
            <a:pPr algn="just">
              <a:buFont typeface="Arial" panose="020B0604020202020204" pitchFamily="34" charset="0"/>
              <a:buChar char="•"/>
            </a:pPr>
            <a:r>
              <a:rPr lang="fr-FR" dirty="0" smtClean="0"/>
              <a:t>Call center transcription files</a:t>
            </a:r>
          </a:p>
          <a:p>
            <a:pPr algn="just">
              <a:buFont typeface="Arial" panose="020B0604020202020204" pitchFamily="34" charset="0"/>
              <a:buChar char="•"/>
            </a:pPr>
            <a:r>
              <a:rPr lang="fr-FR" dirty="0" smtClean="0"/>
              <a:t>District </a:t>
            </a:r>
            <a:r>
              <a:rPr lang="fr-FR" dirty="0" err="1" smtClean="0"/>
              <a:t>geolocation’s</a:t>
            </a:r>
            <a:r>
              <a:rPr lang="fr-FR" dirty="0" smtClean="0"/>
              <a:t> file</a:t>
            </a:r>
          </a:p>
          <a:p>
            <a:pPr algn="just"/>
            <a:endParaRPr lang="en-US" dirty="0"/>
          </a:p>
          <a:p>
            <a:endParaRPr lang="en-US" dirty="0"/>
          </a:p>
        </p:txBody>
      </p:sp>
    </p:spTree>
    <p:extLst>
      <p:ext uri="{BB962C8B-B14F-4D97-AF65-F5344CB8AC3E}">
        <p14:creationId xmlns:p14="http://schemas.microsoft.com/office/powerpoint/2010/main" val="2231974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489397" y="386366"/>
            <a:ext cx="11256135" cy="837127"/>
          </a:xfrm>
          <a:solidFill>
            <a:schemeClr val="tx1"/>
          </a:solidFill>
        </p:spPr>
        <p:txBody>
          <a:bodyPr/>
          <a:lstStyle/>
          <a:p>
            <a:pPr lvl="0"/>
            <a:r>
              <a:rPr lang="en-US" sz="4400" b="1" dirty="0"/>
              <a:t>Exploratory</a:t>
            </a:r>
            <a:r>
              <a:rPr lang="fr-FR" sz="4400" b="1" dirty="0"/>
              <a:t> </a:t>
            </a:r>
            <a:r>
              <a:rPr lang="fr-FR" sz="4400" b="1" dirty="0" smtClean="0"/>
              <a:t>data</a:t>
            </a:r>
            <a:endParaRPr lang="en-US" sz="4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7" y="1574398"/>
            <a:ext cx="4457802" cy="240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788" y="1548640"/>
            <a:ext cx="3889974" cy="243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133" y="4282137"/>
            <a:ext cx="3794771" cy="223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333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489397" y="386366"/>
            <a:ext cx="11256135" cy="837127"/>
          </a:xfrm>
          <a:solidFill>
            <a:schemeClr val="tx1"/>
          </a:solidFill>
        </p:spPr>
        <p:txBody>
          <a:bodyPr/>
          <a:lstStyle/>
          <a:p>
            <a:pPr lvl="0"/>
            <a:r>
              <a:rPr lang="fr-FR" sz="4400" b="1" dirty="0" err="1" smtClean="0"/>
              <a:t>Regression</a:t>
            </a:r>
            <a:r>
              <a:rPr lang="fr-FR" sz="4400" b="1" dirty="0" smtClean="0"/>
              <a:t> model</a:t>
            </a:r>
            <a:endParaRPr lang="en-US" sz="44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97" y="1730532"/>
            <a:ext cx="5491625" cy="382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955" y="1730532"/>
            <a:ext cx="5412577" cy="363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9409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489397" y="386366"/>
            <a:ext cx="11256135" cy="6053071"/>
          </a:xfrm>
          <a:solidFill>
            <a:schemeClr val="tx1"/>
          </a:solidFill>
        </p:spPr>
        <p:txBody>
          <a:bodyPr>
            <a:normAutofit lnSpcReduction="10000"/>
          </a:bodyPr>
          <a:lstStyle/>
          <a:p>
            <a:pPr lvl="0"/>
            <a:endParaRPr lang="fr-FR" sz="4400" b="1" dirty="0" smtClean="0"/>
          </a:p>
          <a:p>
            <a:pPr lvl="0"/>
            <a:r>
              <a:rPr lang="fr-FR" sz="4400" b="1" dirty="0" smtClean="0"/>
              <a:t>Conclusion</a:t>
            </a:r>
          </a:p>
          <a:p>
            <a:pPr lvl="0"/>
            <a:r>
              <a:rPr lang="en-US" sz="3000" dirty="0" smtClean="0"/>
              <a:t>Solutions </a:t>
            </a:r>
            <a:r>
              <a:rPr lang="en-US" sz="3000" dirty="0"/>
              <a:t>should be :</a:t>
            </a:r>
          </a:p>
          <a:p>
            <a:pPr algn="just"/>
            <a:r>
              <a:rPr lang="en-US" sz="3000" dirty="0"/>
              <a:t>- The government have to add more medical structure in the service, so that the in every district we have at least one medical structure capable to address patient case.</a:t>
            </a:r>
          </a:p>
          <a:p>
            <a:pPr algn="just"/>
            <a:r>
              <a:rPr lang="en-US" sz="3000" dirty="0"/>
              <a:t>- The emergency care service should then be able to redirect the patient to the nearest medical structure from his location.</a:t>
            </a:r>
          </a:p>
          <a:p>
            <a:pPr algn="just"/>
            <a:r>
              <a:rPr lang="en-US" sz="3000" dirty="0"/>
              <a:t>- Government has to associate more specialist doctor to the service and in each hospital delivering the service</a:t>
            </a:r>
          </a:p>
          <a:p>
            <a:pPr lvl="0"/>
            <a:endParaRPr lang="en-US" sz="4400" dirty="0"/>
          </a:p>
        </p:txBody>
      </p:sp>
    </p:spTree>
    <p:extLst>
      <p:ext uri="{BB962C8B-B14F-4D97-AF65-F5344CB8AC3E}">
        <p14:creationId xmlns:p14="http://schemas.microsoft.com/office/powerpoint/2010/main" val="60995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Retrospect</Template>
  <TotalTime>21</TotalTime>
  <Words>231</Words>
  <Application>Microsoft Office PowerPoint</Application>
  <PresentationFormat>Grand écran</PresentationFormat>
  <Paragraphs>21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Secteur</vt:lpstr>
      <vt:lpstr>Analyse government’s medical emergency service failure and predict his improvment </vt:lpstr>
      <vt:lpstr>Présentation PowerPoint</vt:lpstr>
      <vt:lpstr>Présentation PowerPoint</vt:lpstr>
      <vt:lpstr>Présentation PowerPoint</vt:lpstr>
      <vt:lpstr>Présentation PowerPoint</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government’s medical emergency service failure and predict his improvment</dc:title>
  <dc:creator>SIT</dc:creator>
  <cp:lastModifiedBy>SIT</cp:lastModifiedBy>
  <cp:revision>3</cp:revision>
  <dcterms:created xsi:type="dcterms:W3CDTF">2020-10-17T08:33:57Z</dcterms:created>
  <dcterms:modified xsi:type="dcterms:W3CDTF">2020-10-17T08:55:01Z</dcterms:modified>
</cp:coreProperties>
</file>