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1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9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BDDB-2101-4865-956D-708871D8F5C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1C89F4-F28E-48B6-B915-E1CB5FB95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A2EA-0EFC-4852-86BF-6EC9DB0C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712"/>
            <a:ext cx="9144000" cy="3212251"/>
          </a:xfrm>
        </p:spPr>
        <p:txBody>
          <a:bodyPr>
            <a:normAutofit/>
          </a:bodyPr>
          <a:lstStyle/>
          <a:p>
            <a:r>
              <a:rPr lang="en-US" sz="4800" i="0" dirty="0">
                <a:solidFill>
                  <a:srgbClr val="2D3B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 of Search-based and Reinforcement Learning Agents in Solving the Game of Snake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832A-ACBA-472E-BDA0-0E92D93DE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Member: Bryce Parkosewich</a:t>
            </a:r>
          </a:p>
        </p:txBody>
      </p:sp>
    </p:spTree>
    <p:extLst>
      <p:ext uri="{BB962C8B-B14F-4D97-AF65-F5344CB8AC3E}">
        <p14:creationId xmlns:p14="http://schemas.microsoft.com/office/powerpoint/2010/main" val="7138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5073-8F61-4CEB-9154-779C7C64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E64-C2A2-4160-AB15-4AA02BFF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figure out which method of solving is better in the game of snake, search based or reinforcement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7E10-C58D-40E6-B768-694C193E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8156-045D-4CF1-9C8B-8027F609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pre-made python version of snake.</a:t>
            </a:r>
          </a:p>
          <a:p>
            <a:r>
              <a:rPr lang="en-US" dirty="0"/>
              <a:t>Write a search based algorithm for playing the game</a:t>
            </a:r>
          </a:p>
          <a:p>
            <a:r>
              <a:rPr lang="en-US" dirty="0"/>
              <a:t>Write a reinforcement learning algorithm for playing the game</a:t>
            </a:r>
          </a:p>
          <a:p>
            <a:r>
              <a:rPr lang="en-US" dirty="0"/>
              <a:t>Compare amount of time it takes to complete (or lose) a game</a:t>
            </a:r>
          </a:p>
          <a:p>
            <a:r>
              <a:rPr lang="en-US" dirty="0"/>
              <a:t>Try out different depths of learning for reinforcement learning and see how it effects gameplay.</a:t>
            </a:r>
          </a:p>
          <a:p>
            <a:r>
              <a:rPr lang="en-US" dirty="0"/>
              <a:t>Try out different types of search based algorithms to see which works best.</a:t>
            </a:r>
          </a:p>
        </p:txBody>
      </p:sp>
    </p:spTree>
    <p:extLst>
      <p:ext uri="{BB962C8B-B14F-4D97-AF65-F5344CB8AC3E}">
        <p14:creationId xmlns:p14="http://schemas.microsoft.com/office/powerpoint/2010/main" val="158295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927-A2DE-43F0-8917-2070076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7A63-6272-4159-A9BD-C2E6D74D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of search based algorithms</a:t>
            </a:r>
          </a:p>
          <a:p>
            <a:r>
              <a:rPr lang="en-US" dirty="0"/>
              <a:t>A file of reinforcement based algorithms </a:t>
            </a:r>
          </a:p>
          <a:p>
            <a:r>
              <a:rPr lang="en-US" dirty="0"/>
              <a:t>A file of time differences in completing game</a:t>
            </a:r>
          </a:p>
          <a:p>
            <a:r>
              <a:rPr lang="en-US" dirty="0"/>
              <a:t>An evaluation of comparison between algorithm times and scores for game completion (winning or losing)</a:t>
            </a:r>
          </a:p>
        </p:txBody>
      </p:sp>
    </p:spTree>
    <p:extLst>
      <p:ext uri="{BB962C8B-B14F-4D97-AF65-F5344CB8AC3E}">
        <p14:creationId xmlns:p14="http://schemas.microsoft.com/office/powerpoint/2010/main" val="31245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851-9C7F-4FF7-AA00-201C2F44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1BB7-2CD3-4689-B49E-BBCC1AD9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snake eats at least 10 apples successfully (for both types of algorithms)</a:t>
            </a:r>
          </a:p>
          <a:p>
            <a:r>
              <a:rPr lang="en-US" dirty="0"/>
              <a:t>Make sure the numbers in the evaluation match the numbers generated by each algorithm</a:t>
            </a:r>
          </a:p>
          <a:p>
            <a:r>
              <a:rPr lang="en-US" dirty="0"/>
              <a:t>Run code to see if the evaluation numbers are a reasonable assessment for actual activity</a:t>
            </a:r>
          </a:p>
        </p:txBody>
      </p:sp>
    </p:spTree>
    <p:extLst>
      <p:ext uri="{BB962C8B-B14F-4D97-AF65-F5344CB8AC3E}">
        <p14:creationId xmlns:p14="http://schemas.microsoft.com/office/powerpoint/2010/main" val="3549456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1215</TotalTime>
  <Words>197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Comparison of Search-based and Reinforcement Learning Agents in Solving the Game of Snake</vt:lpstr>
      <vt:lpstr>Objectives</vt:lpstr>
      <vt:lpstr>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Search-based and Reinforcement Learning Agents in Solving the Game of Snake</dc:title>
  <dc:creator>Bryce Parkosewich</dc:creator>
  <cp:lastModifiedBy>Bryce Parkosewich</cp:lastModifiedBy>
  <cp:revision>3</cp:revision>
  <dcterms:created xsi:type="dcterms:W3CDTF">2021-11-12T03:03:53Z</dcterms:created>
  <dcterms:modified xsi:type="dcterms:W3CDTF">2021-11-13T01:43:15Z</dcterms:modified>
</cp:coreProperties>
</file>