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Breadth First Search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A* Search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Q-Learning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Breadth First Search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A* Search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Q-Learning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Search based and Q-Learning Algorithms in 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52937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Bryce Parkosewich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Algorithms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35307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1E4-E90F-43ED-956D-40E8F3F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B3BB-9792-4362-86A5-5399F4838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160E-FA31-461F-B6B8-ED7E93845A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Standard Breadth First Search Algorithm</a:t>
            </a:r>
          </a:p>
          <a:p>
            <a:r>
              <a:rPr lang="en-US" dirty="0"/>
              <a:t>Used a Queue to get fringe elements</a:t>
            </a:r>
          </a:p>
          <a:p>
            <a:r>
              <a:rPr lang="en-US" dirty="0"/>
              <a:t>Fairly slow</a:t>
            </a:r>
          </a:p>
          <a:p>
            <a:r>
              <a:rPr lang="en-US" dirty="0"/>
              <a:t>Predictable in searching</a:t>
            </a:r>
          </a:p>
          <a:p>
            <a:r>
              <a:rPr lang="en-US" dirty="0"/>
              <a:t>Moved all x then all y to get to apple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C3F76-0675-44C6-A972-4A651F8C4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EF6CE-7980-4866-99D7-3DE709A039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a Priority Queue to get fringe elements</a:t>
            </a:r>
          </a:p>
          <a:p>
            <a:r>
              <a:rPr lang="en-US" dirty="0"/>
              <a:t>Priority made up of Euclidean Distance plus cost of movements, which was 1 per movement</a:t>
            </a:r>
          </a:p>
          <a:p>
            <a:r>
              <a:rPr lang="en-US" dirty="0"/>
              <a:t>Fairly slow</a:t>
            </a:r>
          </a:p>
          <a:p>
            <a:r>
              <a:rPr lang="en-US" dirty="0"/>
              <a:t>Moved towards apple in a zigzag motion</a:t>
            </a:r>
          </a:p>
        </p:txBody>
      </p:sp>
    </p:spTree>
    <p:extLst>
      <p:ext uri="{BB962C8B-B14F-4D97-AF65-F5344CB8AC3E}">
        <p14:creationId xmlns:p14="http://schemas.microsoft.com/office/powerpoint/2010/main" val="4418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D08F-30B4-460D-A48D-A1C4911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6FBB-4DDA-4C3E-82A0-6CAD7FEC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the standard Q update equation for Q-Learning =&gt; ((1-</a:t>
            </a:r>
            <a:r>
              <a:rPr lang="el-GR" dirty="0"/>
              <a:t>α</a:t>
            </a:r>
            <a:r>
              <a:rPr lang="en-US" dirty="0"/>
              <a:t>)*Q(</a:t>
            </a:r>
            <a:r>
              <a:rPr lang="en-US" dirty="0" err="1"/>
              <a:t>state,action</a:t>
            </a:r>
            <a:r>
              <a:rPr lang="en-US" dirty="0"/>
              <a:t>)) + (a*(reward + (</a:t>
            </a:r>
            <a:r>
              <a:rPr lang="el-GR" dirty="0"/>
              <a:t>γ</a:t>
            </a:r>
            <a:r>
              <a:rPr lang="en-US" dirty="0"/>
              <a:t>*Q(</a:t>
            </a:r>
            <a:r>
              <a:rPr lang="en-US" dirty="0" err="1"/>
              <a:t>nextState,nextAction</a:t>
            </a:r>
            <a:r>
              <a:rPr lang="en-US" dirty="0"/>
              <a:t>))))</a:t>
            </a:r>
          </a:p>
          <a:p>
            <a:r>
              <a:rPr lang="en-US" dirty="0"/>
              <a:t>Used epsilon to decide whether to make a random move or Q-based move in training</a:t>
            </a:r>
          </a:p>
          <a:p>
            <a:r>
              <a:rPr lang="en-US" dirty="0"/>
              <a:t>State includes snake head position and relative position of apple (left, right, up, or down)</a:t>
            </a:r>
          </a:p>
          <a:p>
            <a:r>
              <a:rPr lang="en-US" dirty="0"/>
              <a:t>Trained for a certain number of episodes before switching to computer using Q-Values as a policy</a:t>
            </a:r>
          </a:p>
          <a:p>
            <a:r>
              <a:rPr lang="en-US" dirty="0"/>
              <a:t>Altered epsilon, alpha, discount, sample complexity and regret to get see effects on output policy</a:t>
            </a:r>
          </a:p>
          <a:p>
            <a:r>
              <a:rPr lang="en-US" dirty="0"/>
              <a:t>Very fast once the training is completed.</a:t>
            </a:r>
          </a:p>
          <a:p>
            <a:r>
              <a:rPr lang="en-US" dirty="0"/>
              <a:t>Sometimes gets caught in local maxima, causing snake to go in circles</a:t>
            </a:r>
          </a:p>
        </p:txBody>
      </p:sp>
    </p:spTree>
    <p:extLst>
      <p:ext uri="{BB962C8B-B14F-4D97-AF65-F5344CB8AC3E}">
        <p14:creationId xmlns:p14="http://schemas.microsoft.com/office/powerpoint/2010/main" val="274313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ECB03-98FE-419C-9771-09B0B7E003C0}"/>
              </a:ext>
            </a:extLst>
          </p:cNvPr>
          <p:cNvSpPr txBox="1"/>
          <p:nvPr/>
        </p:nvSpPr>
        <p:spPr>
          <a:xfrm>
            <a:off x="584791" y="531628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A52FE-2B0B-4863-92F9-39DEA80306A1}"/>
              </a:ext>
            </a:extLst>
          </p:cNvPr>
          <p:cNvSpPr txBox="1"/>
          <p:nvPr/>
        </p:nvSpPr>
        <p:spPr>
          <a:xfrm>
            <a:off x="1297172" y="1605516"/>
            <a:ext cx="3997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Search:</a:t>
            </a:r>
          </a:p>
          <a:p>
            <a:endParaRPr lang="en-US" dirty="0"/>
          </a:p>
          <a:p>
            <a:r>
              <a:rPr lang="en-US" dirty="0"/>
              <a:t>Mean score: 484</a:t>
            </a:r>
          </a:p>
          <a:p>
            <a:r>
              <a:rPr lang="en-US" dirty="0"/>
              <a:t>Mean time: 112.5900</a:t>
            </a:r>
          </a:p>
          <a:p>
            <a:r>
              <a:rPr lang="en-US" dirty="0"/>
              <a:t>Mean score per second: 4.30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660-A991-4778-8A7B-8532C83834BE}"/>
              </a:ext>
            </a:extLst>
          </p:cNvPr>
          <p:cNvSpPr txBox="1"/>
          <p:nvPr/>
        </p:nvSpPr>
        <p:spPr>
          <a:xfrm>
            <a:off x="5656521" y="1605516"/>
            <a:ext cx="4667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 Search:</a:t>
            </a:r>
          </a:p>
          <a:p>
            <a:endParaRPr lang="en-US" dirty="0"/>
          </a:p>
          <a:p>
            <a:r>
              <a:rPr lang="en-US" dirty="0"/>
              <a:t>Mean score: 575</a:t>
            </a:r>
          </a:p>
          <a:p>
            <a:r>
              <a:rPr lang="en-US" dirty="0"/>
              <a:t>Mean time: 124.4639</a:t>
            </a:r>
          </a:p>
          <a:p>
            <a:r>
              <a:rPr lang="en-US" dirty="0"/>
              <a:t>Mean score per second: 4.62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ACB2C-6079-4F3C-8FE5-C8FD584EA06F}"/>
              </a:ext>
            </a:extLst>
          </p:cNvPr>
          <p:cNvSpPr txBox="1"/>
          <p:nvPr/>
        </p:nvSpPr>
        <p:spPr>
          <a:xfrm>
            <a:off x="1297172" y="3657600"/>
            <a:ext cx="8920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regard to the search algorithms, A* search showed a slight improvement over breadth first search. Both were extremely close when looking at the score per second.</a:t>
            </a:r>
          </a:p>
        </p:txBody>
      </p:sp>
    </p:spTree>
    <p:extLst>
      <p:ext uri="{BB962C8B-B14F-4D97-AF65-F5344CB8AC3E}">
        <p14:creationId xmlns:p14="http://schemas.microsoft.com/office/powerpoint/2010/main" val="35073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E24-045A-480F-A8B3-2845A1AF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35" y="621329"/>
            <a:ext cx="10058400" cy="72900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Results: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C3410-F233-455F-AF89-077E0BD85803}"/>
              </a:ext>
            </a:extLst>
          </p:cNvPr>
          <p:cNvSpPr txBox="1"/>
          <p:nvPr/>
        </p:nvSpPr>
        <p:spPr>
          <a:xfrm>
            <a:off x="871870" y="1467293"/>
            <a:ext cx="4614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Q-Learning:</a:t>
            </a:r>
          </a:p>
          <a:p>
            <a:endParaRPr lang="en-US" dirty="0"/>
          </a:p>
          <a:p>
            <a:r>
              <a:rPr lang="en-US" dirty="0"/>
              <a:t>Complexity: 1000 trials</a:t>
            </a:r>
          </a:p>
          <a:p>
            <a:r>
              <a:rPr lang="en-US" dirty="0"/>
              <a:t>alpha: 0.2</a:t>
            </a:r>
          </a:p>
          <a:p>
            <a:r>
              <a:rPr lang="en-US" dirty="0"/>
              <a:t>epsilon: 0.5</a:t>
            </a:r>
          </a:p>
          <a:p>
            <a:r>
              <a:rPr lang="en-US" dirty="0"/>
              <a:t>discount: 1</a:t>
            </a:r>
          </a:p>
          <a:p>
            <a:r>
              <a:rPr lang="en-US" dirty="0"/>
              <a:t>living reward: -1</a:t>
            </a:r>
          </a:p>
          <a:p>
            <a:r>
              <a:rPr lang="en-US" dirty="0"/>
              <a:t>apple reward: +9</a:t>
            </a:r>
          </a:p>
          <a:p>
            <a:r>
              <a:rPr lang="en-US" dirty="0"/>
              <a:t>death reward: -11</a:t>
            </a:r>
          </a:p>
          <a:p>
            <a:endParaRPr lang="en-US" dirty="0"/>
          </a:p>
          <a:p>
            <a:r>
              <a:rPr lang="en-US" dirty="0"/>
              <a:t>Mean score: 117</a:t>
            </a:r>
          </a:p>
          <a:p>
            <a:r>
              <a:rPr lang="en-US" dirty="0"/>
              <a:t>Mean time: 13.9639</a:t>
            </a:r>
          </a:p>
          <a:p>
            <a:r>
              <a:rPr lang="en-US" dirty="0"/>
              <a:t>Mean points per second: 8.38</a:t>
            </a:r>
          </a:p>
          <a:p>
            <a:endParaRPr lang="en-US" dirty="0"/>
          </a:p>
          <a:p>
            <a:r>
              <a:rPr lang="en-US" dirty="0"/>
              <a:t>Stuck in loop: 40%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85280-8F0F-47F0-9157-7464109A1C54}"/>
              </a:ext>
            </a:extLst>
          </p:cNvPr>
          <p:cNvSpPr txBox="1"/>
          <p:nvPr/>
        </p:nvSpPr>
        <p:spPr>
          <a:xfrm>
            <a:off x="5869172" y="1350335"/>
            <a:ext cx="54509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Q-Learning:</a:t>
            </a:r>
          </a:p>
          <a:p>
            <a:endParaRPr lang="en-US" dirty="0"/>
          </a:p>
          <a:p>
            <a:r>
              <a:rPr lang="en-US" dirty="0"/>
              <a:t>Complexity: 500 trials</a:t>
            </a:r>
          </a:p>
          <a:p>
            <a:r>
              <a:rPr lang="en-US" dirty="0"/>
              <a:t>alpha: 0.2</a:t>
            </a:r>
          </a:p>
          <a:p>
            <a:r>
              <a:rPr lang="en-US" dirty="0"/>
              <a:t>epsilon: 0.5</a:t>
            </a:r>
          </a:p>
          <a:p>
            <a:r>
              <a:rPr lang="en-US" dirty="0"/>
              <a:t>discount: 1</a:t>
            </a:r>
          </a:p>
          <a:p>
            <a:r>
              <a:rPr lang="en-US" dirty="0"/>
              <a:t>living reward: -1</a:t>
            </a:r>
          </a:p>
          <a:p>
            <a:r>
              <a:rPr lang="en-US" dirty="0"/>
              <a:t>apple reward: +9</a:t>
            </a:r>
          </a:p>
          <a:p>
            <a:r>
              <a:rPr lang="en-US" dirty="0"/>
              <a:t>death reward: -11</a:t>
            </a:r>
          </a:p>
          <a:p>
            <a:endParaRPr lang="en-US" dirty="0"/>
          </a:p>
          <a:p>
            <a:r>
              <a:rPr lang="en-US" dirty="0"/>
              <a:t>Mean score: 42</a:t>
            </a:r>
          </a:p>
          <a:p>
            <a:r>
              <a:rPr lang="en-US" dirty="0"/>
              <a:t>Mean time: 7.5949</a:t>
            </a:r>
          </a:p>
          <a:p>
            <a:r>
              <a:rPr lang="en-US" dirty="0"/>
              <a:t>Mean score per second: 5.53</a:t>
            </a:r>
          </a:p>
          <a:p>
            <a:endParaRPr lang="en-US" dirty="0"/>
          </a:p>
          <a:p>
            <a:r>
              <a:rPr lang="en-US" dirty="0"/>
              <a:t>Stuck in loop: 80%</a:t>
            </a:r>
          </a:p>
        </p:txBody>
      </p:sp>
    </p:spTree>
    <p:extLst>
      <p:ext uri="{BB962C8B-B14F-4D97-AF65-F5344CB8AC3E}">
        <p14:creationId xmlns:p14="http://schemas.microsoft.com/office/powerpoint/2010/main" val="305065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240B8C-EDFE-4732-AD22-C6AE7CB452E1}"/>
              </a:ext>
            </a:extLst>
          </p:cNvPr>
          <p:cNvSpPr txBox="1"/>
          <p:nvPr/>
        </p:nvSpPr>
        <p:spPr>
          <a:xfrm>
            <a:off x="552892" y="499730"/>
            <a:ext cx="719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Results: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BBE3F-3B9E-4017-98F0-DD8387BD5C80}"/>
              </a:ext>
            </a:extLst>
          </p:cNvPr>
          <p:cNvSpPr txBox="1"/>
          <p:nvPr/>
        </p:nvSpPr>
        <p:spPr>
          <a:xfrm>
            <a:off x="808076" y="1426420"/>
            <a:ext cx="4890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Q-Learning:</a:t>
            </a:r>
          </a:p>
          <a:p>
            <a:endParaRPr lang="en-US" dirty="0"/>
          </a:p>
          <a:p>
            <a:r>
              <a:rPr lang="en-US" dirty="0"/>
              <a:t>Complexity: 1000 trials</a:t>
            </a:r>
          </a:p>
          <a:p>
            <a:r>
              <a:rPr lang="en-US" dirty="0"/>
              <a:t>alpha: 0.8</a:t>
            </a:r>
          </a:p>
          <a:p>
            <a:r>
              <a:rPr lang="en-US" dirty="0"/>
              <a:t>epsilon: 0.5</a:t>
            </a:r>
          </a:p>
          <a:p>
            <a:r>
              <a:rPr lang="en-US" dirty="0"/>
              <a:t>discount: 1</a:t>
            </a:r>
          </a:p>
          <a:p>
            <a:r>
              <a:rPr lang="en-US" dirty="0"/>
              <a:t>living reward: -1</a:t>
            </a:r>
          </a:p>
          <a:p>
            <a:r>
              <a:rPr lang="en-US" dirty="0"/>
              <a:t>apple reward: +9</a:t>
            </a:r>
          </a:p>
          <a:p>
            <a:r>
              <a:rPr lang="en-US" dirty="0"/>
              <a:t>death reward: -11</a:t>
            </a:r>
          </a:p>
          <a:p>
            <a:endParaRPr lang="en-US" dirty="0"/>
          </a:p>
          <a:p>
            <a:r>
              <a:rPr lang="en-US" dirty="0"/>
              <a:t>Mean score: 44</a:t>
            </a:r>
          </a:p>
          <a:p>
            <a:r>
              <a:rPr lang="en-US" dirty="0"/>
              <a:t>Mean time: 7.4107</a:t>
            </a:r>
          </a:p>
          <a:p>
            <a:r>
              <a:rPr lang="en-US" dirty="0"/>
              <a:t>Mean score per second: 5.94</a:t>
            </a:r>
          </a:p>
          <a:p>
            <a:endParaRPr lang="en-US" dirty="0"/>
          </a:p>
          <a:p>
            <a:r>
              <a:rPr lang="en-US" dirty="0"/>
              <a:t>Stuck in loop: 80%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04C5C-9666-4B19-A9B4-4DC733E635C5}"/>
              </a:ext>
            </a:extLst>
          </p:cNvPr>
          <p:cNvSpPr txBox="1"/>
          <p:nvPr/>
        </p:nvSpPr>
        <p:spPr>
          <a:xfrm>
            <a:off x="5858540" y="1279956"/>
            <a:ext cx="5199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Q-Learning:</a:t>
            </a:r>
          </a:p>
          <a:p>
            <a:endParaRPr lang="en-US" dirty="0"/>
          </a:p>
          <a:p>
            <a:r>
              <a:rPr lang="en-US" dirty="0"/>
              <a:t>Complexity: 1000 trials</a:t>
            </a:r>
          </a:p>
          <a:p>
            <a:r>
              <a:rPr lang="en-US" dirty="0"/>
              <a:t>alpha: 0.2</a:t>
            </a:r>
          </a:p>
          <a:p>
            <a:r>
              <a:rPr lang="en-US" dirty="0"/>
              <a:t>epsilon: 0.5</a:t>
            </a:r>
          </a:p>
          <a:p>
            <a:r>
              <a:rPr lang="en-US" dirty="0"/>
              <a:t>discount: 0.1</a:t>
            </a:r>
          </a:p>
          <a:p>
            <a:r>
              <a:rPr lang="en-US" dirty="0"/>
              <a:t>living reward: -1</a:t>
            </a:r>
          </a:p>
          <a:p>
            <a:r>
              <a:rPr lang="en-US" dirty="0"/>
              <a:t>apple reward: +9</a:t>
            </a:r>
          </a:p>
          <a:p>
            <a:r>
              <a:rPr lang="en-US" dirty="0"/>
              <a:t>death reward: -11</a:t>
            </a:r>
          </a:p>
          <a:p>
            <a:endParaRPr lang="en-US" dirty="0"/>
          </a:p>
          <a:p>
            <a:r>
              <a:rPr lang="en-US" dirty="0"/>
              <a:t>Mean score: 1</a:t>
            </a:r>
          </a:p>
          <a:p>
            <a:r>
              <a:rPr lang="en-US" dirty="0"/>
              <a:t>Mean time: 1.0164</a:t>
            </a:r>
          </a:p>
          <a:p>
            <a:r>
              <a:rPr lang="en-US" dirty="0"/>
              <a:t>Mean score per second: 0.98</a:t>
            </a:r>
          </a:p>
          <a:p>
            <a:endParaRPr lang="en-US" dirty="0"/>
          </a:p>
          <a:p>
            <a:r>
              <a:rPr lang="en-US" dirty="0"/>
              <a:t>Stuck in loop: 95%</a:t>
            </a:r>
          </a:p>
        </p:txBody>
      </p:sp>
    </p:spTree>
    <p:extLst>
      <p:ext uri="{BB962C8B-B14F-4D97-AF65-F5344CB8AC3E}">
        <p14:creationId xmlns:p14="http://schemas.microsoft.com/office/powerpoint/2010/main" val="296346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479E08-91A6-44D1-AEA5-6D370915D8AA}"/>
              </a:ext>
            </a:extLst>
          </p:cNvPr>
          <p:cNvSpPr txBox="1"/>
          <p:nvPr/>
        </p:nvSpPr>
        <p:spPr>
          <a:xfrm>
            <a:off x="520995" y="499730"/>
            <a:ext cx="9048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Results: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1AA0-B64C-43EB-A3ED-5626CD33F45F}"/>
              </a:ext>
            </a:extLst>
          </p:cNvPr>
          <p:cNvSpPr txBox="1"/>
          <p:nvPr/>
        </p:nvSpPr>
        <p:spPr>
          <a:xfrm>
            <a:off x="850605" y="1330727"/>
            <a:ext cx="3763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Q-Learning:</a:t>
            </a:r>
          </a:p>
          <a:p>
            <a:endParaRPr lang="en-US" dirty="0"/>
          </a:p>
          <a:p>
            <a:r>
              <a:rPr lang="en-US" dirty="0"/>
              <a:t>Complexity: 1000 trials</a:t>
            </a:r>
          </a:p>
          <a:p>
            <a:r>
              <a:rPr lang="en-US" dirty="0"/>
              <a:t>alpha: 0.2</a:t>
            </a:r>
          </a:p>
          <a:p>
            <a:r>
              <a:rPr lang="en-US" dirty="0"/>
              <a:t>epsilon: 0.5</a:t>
            </a:r>
          </a:p>
          <a:p>
            <a:r>
              <a:rPr lang="en-US" dirty="0"/>
              <a:t>discount: 1</a:t>
            </a:r>
          </a:p>
          <a:p>
            <a:r>
              <a:rPr lang="en-US" dirty="0"/>
              <a:t>living reward: 0</a:t>
            </a:r>
          </a:p>
          <a:p>
            <a:r>
              <a:rPr lang="en-US" dirty="0"/>
              <a:t>apple reward: +10</a:t>
            </a:r>
          </a:p>
          <a:p>
            <a:r>
              <a:rPr lang="en-US" dirty="0"/>
              <a:t>death reward: -10</a:t>
            </a:r>
          </a:p>
          <a:p>
            <a:endParaRPr lang="en-US" dirty="0"/>
          </a:p>
          <a:p>
            <a:r>
              <a:rPr lang="en-US" dirty="0"/>
              <a:t>Mean score: 1</a:t>
            </a:r>
          </a:p>
          <a:p>
            <a:r>
              <a:rPr lang="en-US" dirty="0"/>
              <a:t>Mean time: 1.9354</a:t>
            </a:r>
          </a:p>
          <a:p>
            <a:r>
              <a:rPr lang="en-US" dirty="0"/>
              <a:t>Mean score per second: 0.52</a:t>
            </a:r>
          </a:p>
          <a:p>
            <a:endParaRPr lang="en-US" dirty="0"/>
          </a:p>
          <a:p>
            <a:r>
              <a:rPr lang="en-US" dirty="0"/>
              <a:t>Stuck in loop: 90%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5FE5-DD90-4E4A-8BF0-8CA73801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15E2-A4AD-479F-B2C2-4A8D37B20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3002-91E9-436F-9147-7E124A4243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Slow movement</a:t>
            </a:r>
          </a:p>
          <a:p>
            <a:r>
              <a:rPr lang="en-US" dirty="0"/>
              <a:t>Consistently high scores</a:t>
            </a:r>
          </a:p>
          <a:p>
            <a:r>
              <a:rPr lang="en-US" dirty="0"/>
              <a:t>Movement was predictable</a:t>
            </a:r>
          </a:p>
          <a:p>
            <a:r>
              <a:rPr lang="en-US" dirty="0"/>
              <a:t>Low score/second ratio</a:t>
            </a:r>
          </a:p>
          <a:p>
            <a:r>
              <a:rPr lang="en-US" dirty="0"/>
              <a:t>No looping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C7E1A-A9A8-47C4-B63B-0857BED5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Q-Learning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82A92-476F-4E96-8728-72317F717F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Quick movement</a:t>
            </a:r>
          </a:p>
          <a:p>
            <a:r>
              <a:rPr lang="en-US" dirty="0"/>
              <a:t>Some random movement even at high complexity</a:t>
            </a:r>
          </a:p>
          <a:p>
            <a:r>
              <a:rPr lang="en-US" dirty="0"/>
              <a:t>Scores varied from 250 – 0</a:t>
            </a:r>
          </a:p>
          <a:p>
            <a:r>
              <a:rPr lang="en-US" dirty="0"/>
              <a:t>Capable of high score/second ratio</a:t>
            </a:r>
          </a:p>
          <a:p>
            <a:r>
              <a:rPr lang="en-US" dirty="0"/>
              <a:t>Often would find relative maxima and loop</a:t>
            </a:r>
          </a:p>
        </p:txBody>
      </p:sp>
    </p:spTree>
    <p:extLst>
      <p:ext uri="{BB962C8B-B14F-4D97-AF65-F5344CB8AC3E}">
        <p14:creationId xmlns:p14="http://schemas.microsoft.com/office/powerpoint/2010/main" val="115551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4678</TotalTime>
  <Words>587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Search based and Q-Learning Algorithms in Snake</vt:lpstr>
      <vt:lpstr>Introduction to Algorithms</vt:lpstr>
      <vt:lpstr>Search Algorithms</vt:lpstr>
      <vt:lpstr>Q-Learning</vt:lpstr>
      <vt:lpstr>PowerPoint Presentation</vt:lpstr>
      <vt:lpstr>Results:</vt:lpstr>
      <vt:lpstr>PowerPoint Presentation</vt:lpstr>
      <vt:lpstr>PowerPoint Presentation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based algorithms and RL Algorithms in Snake</dc:title>
  <dc:creator>Bryce Parkosewich</dc:creator>
  <cp:lastModifiedBy>Bryce Parkosewich</cp:lastModifiedBy>
  <cp:revision>9</cp:revision>
  <dcterms:created xsi:type="dcterms:W3CDTF">2021-12-05T20:14:46Z</dcterms:created>
  <dcterms:modified xsi:type="dcterms:W3CDTF">2021-12-09T02:13:37Z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