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71" r:id="rId4"/>
    <p:sldId id="272" r:id="rId5"/>
    <p:sldId id="258" r:id="rId6"/>
    <p:sldId id="260" r:id="rId7"/>
    <p:sldId id="259" r:id="rId8"/>
    <p:sldId id="262" r:id="rId9"/>
    <p:sldId id="261" r:id="rId10"/>
    <p:sldId id="263" r:id="rId11"/>
    <p:sldId id="264" r:id="rId12"/>
    <p:sldId id="265" r:id="rId13"/>
    <p:sldId id="270" r:id="rId14"/>
    <p:sldId id="278" r:id="rId15"/>
    <p:sldId id="273" r:id="rId16"/>
    <p:sldId id="277" r:id="rId17"/>
    <p:sldId id="281" r:id="rId18"/>
    <p:sldId id="279" r:id="rId19"/>
    <p:sldId id="274" r:id="rId20"/>
    <p:sldId id="280" r:id="rId21"/>
    <p:sldId id="275" r:id="rId22"/>
    <p:sldId id="276" r:id="rId23"/>
    <p:sldId id="269"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B54E20-AD8B-45AF-991B-3BA1A461A32D}" v="11" dt="2022-08-01T19:25:49.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74764" autoAdjust="0"/>
  </p:normalViewPr>
  <p:slideViewPr>
    <p:cSldViewPr snapToGrid="0">
      <p:cViewPr varScale="1">
        <p:scale>
          <a:sx n="50" d="100"/>
          <a:sy n="50" d="100"/>
        </p:scale>
        <p:origin x="1332"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parmanand@outlook.com" userId="9f83fd610715f2d8" providerId="LiveId" clId="{82542871-DB42-4C85-B189-E833BFF12057}"/>
    <pc:docChg chg="custSel addSld delSld modSld sldOrd">
      <pc:chgData name="brandonparmanand@outlook.com" userId="9f83fd610715f2d8" providerId="LiveId" clId="{82542871-DB42-4C85-B189-E833BFF12057}" dt="2022-07-11T23:28:27.450" v="2478" actId="20577"/>
      <pc:docMkLst>
        <pc:docMk/>
      </pc:docMkLst>
      <pc:sldChg chg="modNotesTx">
        <pc:chgData name="brandonparmanand@outlook.com" userId="9f83fd610715f2d8" providerId="LiveId" clId="{82542871-DB42-4C85-B189-E833BFF12057}" dt="2022-07-11T22:43:16.759" v="805" actId="20577"/>
        <pc:sldMkLst>
          <pc:docMk/>
          <pc:sldMk cId="2908504483" sldId="257"/>
        </pc:sldMkLst>
      </pc:sldChg>
      <pc:sldChg chg="modNotesTx">
        <pc:chgData name="brandonparmanand@outlook.com" userId="9f83fd610715f2d8" providerId="LiveId" clId="{82542871-DB42-4C85-B189-E833BFF12057}" dt="2022-07-11T23:15:06.834" v="2057" actId="20577"/>
        <pc:sldMkLst>
          <pc:docMk/>
          <pc:sldMk cId="2809434430" sldId="258"/>
        </pc:sldMkLst>
      </pc:sldChg>
      <pc:sldChg chg="modNotesTx">
        <pc:chgData name="brandonparmanand@outlook.com" userId="9f83fd610715f2d8" providerId="LiveId" clId="{82542871-DB42-4C85-B189-E833BFF12057}" dt="2022-07-11T23:17:38.602" v="2186" actId="20577"/>
        <pc:sldMkLst>
          <pc:docMk/>
          <pc:sldMk cId="3282835854" sldId="259"/>
        </pc:sldMkLst>
      </pc:sldChg>
      <pc:sldChg chg="ord modNotesTx">
        <pc:chgData name="brandonparmanand@outlook.com" userId="9f83fd610715f2d8" providerId="LiveId" clId="{82542871-DB42-4C85-B189-E833BFF12057}" dt="2022-07-11T23:13:12.377" v="1822" actId="20577"/>
        <pc:sldMkLst>
          <pc:docMk/>
          <pc:sldMk cId="1288641121" sldId="260"/>
        </pc:sldMkLst>
      </pc:sldChg>
      <pc:sldChg chg="modNotesTx">
        <pc:chgData name="brandonparmanand@outlook.com" userId="9f83fd610715f2d8" providerId="LiveId" clId="{82542871-DB42-4C85-B189-E833BFF12057}" dt="2022-07-11T23:19:39.946" v="2350" actId="20577"/>
        <pc:sldMkLst>
          <pc:docMk/>
          <pc:sldMk cId="2392338951" sldId="261"/>
        </pc:sldMkLst>
      </pc:sldChg>
      <pc:sldChg chg="modNotesTx">
        <pc:chgData name="brandonparmanand@outlook.com" userId="9f83fd610715f2d8" providerId="LiveId" clId="{82542871-DB42-4C85-B189-E833BFF12057}" dt="2022-07-11T23:19:14.243" v="2319" actId="20577"/>
        <pc:sldMkLst>
          <pc:docMk/>
          <pc:sldMk cId="1330282909" sldId="262"/>
        </pc:sldMkLst>
      </pc:sldChg>
      <pc:sldChg chg="modNotesTx">
        <pc:chgData name="brandonparmanand@outlook.com" userId="9f83fd610715f2d8" providerId="LiveId" clId="{82542871-DB42-4C85-B189-E833BFF12057}" dt="2022-07-11T23:20:48.322" v="2409" actId="20577"/>
        <pc:sldMkLst>
          <pc:docMk/>
          <pc:sldMk cId="3937913153" sldId="264"/>
        </pc:sldMkLst>
      </pc:sldChg>
      <pc:sldChg chg="addSp modSp mod">
        <pc:chgData name="brandonparmanand@outlook.com" userId="9f83fd610715f2d8" providerId="LiveId" clId="{82542871-DB42-4C85-B189-E833BFF12057}" dt="2022-07-11T23:23:45.426" v="2421" actId="1076"/>
        <pc:sldMkLst>
          <pc:docMk/>
          <pc:sldMk cId="4000179620" sldId="266"/>
        </pc:sldMkLst>
        <pc:picChg chg="add mod">
          <ac:chgData name="brandonparmanand@outlook.com" userId="9f83fd610715f2d8" providerId="LiveId" clId="{82542871-DB42-4C85-B189-E833BFF12057}" dt="2022-07-11T23:23:45.426" v="2421" actId="1076"/>
          <ac:picMkLst>
            <pc:docMk/>
            <pc:sldMk cId="4000179620" sldId="266"/>
            <ac:picMk id="4" creationId="{7A192FEC-DC2B-3202-161F-B912F1D72C43}"/>
          </ac:picMkLst>
        </pc:picChg>
        <pc:picChg chg="mod">
          <ac:chgData name="brandonparmanand@outlook.com" userId="9f83fd610715f2d8" providerId="LiveId" clId="{82542871-DB42-4C85-B189-E833BFF12057}" dt="2022-07-11T23:23:41.757" v="2419" actId="1076"/>
          <ac:picMkLst>
            <pc:docMk/>
            <pc:sldMk cId="4000179620" sldId="266"/>
            <ac:picMk id="7" creationId="{7ED091E0-4F42-2C90-2BC8-826C911EF1C4}"/>
          </ac:picMkLst>
        </pc:picChg>
      </pc:sldChg>
      <pc:sldChg chg="mod modShow modNotesTx">
        <pc:chgData name="brandonparmanand@outlook.com" userId="9f83fd610715f2d8" providerId="LiveId" clId="{82542871-DB42-4C85-B189-E833BFF12057}" dt="2022-07-11T23:27:12.188" v="2426" actId="20577"/>
        <pc:sldMkLst>
          <pc:docMk/>
          <pc:sldMk cId="3262502798" sldId="267"/>
        </pc:sldMkLst>
      </pc:sldChg>
      <pc:sldChg chg="addSp delSp modSp mod">
        <pc:chgData name="brandonparmanand@outlook.com" userId="9f83fd610715f2d8" providerId="LiveId" clId="{82542871-DB42-4C85-B189-E833BFF12057}" dt="2022-07-11T23:23:36.492" v="2417" actId="21"/>
        <pc:sldMkLst>
          <pc:docMk/>
          <pc:sldMk cId="2837072126" sldId="268"/>
        </pc:sldMkLst>
        <pc:picChg chg="mod">
          <ac:chgData name="brandonparmanand@outlook.com" userId="9f83fd610715f2d8" providerId="LiveId" clId="{82542871-DB42-4C85-B189-E833BFF12057}" dt="2022-07-11T23:23:22.602" v="2414" actId="1076"/>
          <ac:picMkLst>
            <pc:docMk/>
            <pc:sldMk cId="2837072126" sldId="268"/>
            <ac:picMk id="4" creationId="{8C6D3B2B-3833-626D-2BF2-32C5C490DEB1}"/>
          </ac:picMkLst>
        </pc:picChg>
        <pc:picChg chg="add del mod">
          <ac:chgData name="brandonparmanand@outlook.com" userId="9f83fd610715f2d8" providerId="LiveId" clId="{82542871-DB42-4C85-B189-E833BFF12057}" dt="2022-07-11T23:23:36.492" v="2417" actId="21"/>
          <ac:picMkLst>
            <pc:docMk/>
            <pc:sldMk cId="2837072126" sldId="268"/>
            <ac:picMk id="5" creationId="{E08BEB97-BBC9-DE79-F339-EB89A4B0FD59}"/>
          </ac:picMkLst>
        </pc:picChg>
      </pc:sldChg>
      <pc:sldChg chg="modSp mod">
        <pc:chgData name="brandonparmanand@outlook.com" userId="9f83fd610715f2d8" providerId="LiveId" clId="{82542871-DB42-4C85-B189-E833BFF12057}" dt="2022-07-11T22:57:05.500" v="1278" actId="20577"/>
        <pc:sldMkLst>
          <pc:docMk/>
          <pc:sldMk cId="721891053" sldId="269"/>
        </pc:sldMkLst>
        <pc:spChg chg="mod">
          <ac:chgData name="brandonparmanand@outlook.com" userId="9f83fd610715f2d8" providerId="LiveId" clId="{82542871-DB42-4C85-B189-E833BFF12057}" dt="2022-07-11T22:56:53.993" v="1275" actId="20577"/>
          <ac:spMkLst>
            <pc:docMk/>
            <pc:sldMk cId="721891053" sldId="269"/>
            <ac:spMk id="2" creationId="{433210D6-391E-9EC4-9F5B-BD65493B2BEB}"/>
          </ac:spMkLst>
        </pc:spChg>
        <pc:spChg chg="mod">
          <ac:chgData name="brandonparmanand@outlook.com" userId="9f83fd610715f2d8" providerId="LiveId" clId="{82542871-DB42-4C85-B189-E833BFF12057}" dt="2022-07-11T22:57:05.500" v="1278" actId="20577"/>
          <ac:spMkLst>
            <pc:docMk/>
            <pc:sldMk cId="721891053" sldId="269"/>
            <ac:spMk id="3" creationId="{D70F1953-F736-E6AE-0A54-28315B89AB5C}"/>
          </ac:spMkLst>
        </pc:spChg>
      </pc:sldChg>
      <pc:sldChg chg="addSp delSp modSp mod modNotesTx">
        <pc:chgData name="brandonparmanand@outlook.com" userId="9f83fd610715f2d8" providerId="LiveId" clId="{82542871-DB42-4C85-B189-E833BFF12057}" dt="2022-07-11T23:28:27.450" v="2478" actId="20577"/>
        <pc:sldMkLst>
          <pc:docMk/>
          <pc:sldMk cId="3880480837" sldId="270"/>
        </pc:sldMkLst>
        <pc:spChg chg="mod">
          <ac:chgData name="brandonparmanand@outlook.com" userId="9f83fd610715f2d8" providerId="LiveId" clId="{82542871-DB42-4C85-B189-E833BFF12057}" dt="2022-07-11T22:25:47.451" v="10" actId="20577"/>
          <ac:spMkLst>
            <pc:docMk/>
            <pc:sldMk cId="3880480837" sldId="270"/>
            <ac:spMk id="2" creationId="{65D9481D-2AC0-9A2B-6270-6CEAECA2A04C}"/>
          </ac:spMkLst>
        </pc:spChg>
        <pc:spChg chg="del">
          <ac:chgData name="brandonparmanand@outlook.com" userId="9f83fd610715f2d8" providerId="LiveId" clId="{82542871-DB42-4C85-B189-E833BFF12057}" dt="2022-07-11T22:25:36.481" v="0"/>
          <ac:spMkLst>
            <pc:docMk/>
            <pc:sldMk cId="3880480837" sldId="270"/>
            <ac:spMk id="3" creationId="{C52EAD6A-5EE1-ABD1-5AF4-9D18769394F1}"/>
          </ac:spMkLst>
        </pc:spChg>
        <pc:picChg chg="add mod">
          <ac:chgData name="brandonparmanand@outlook.com" userId="9f83fd610715f2d8" providerId="LiveId" clId="{82542871-DB42-4C85-B189-E833BFF12057}" dt="2022-07-11T22:25:36.481" v="0"/>
          <ac:picMkLst>
            <pc:docMk/>
            <pc:sldMk cId="3880480837" sldId="270"/>
            <ac:picMk id="4" creationId="{2CD0B548-291C-F2EA-7FF0-F82B547DFC67}"/>
          </ac:picMkLst>
        </pc:picChg>
      </pc:sldChg>
      <pc:sldChg chg="modNotesTx">
        <pc:chgData name="brandonparmanand@outlook.com" userId="9f83fd610715f2d8" providerId="LiveId" clId="{82542871-DB42-4C85-B189-E833BFF12057}" dt="2022-07-11T22:54:08.044" v="1260"/>
        <pc:sldMkLst>
          <pc:docMk/>
          <pc:sldMk cId="198885429" sldId="271"/>
        </pc:sldMkLst>
      </pc:sldChg>
      <pc:sldChg chg="modNotesTx">
        <pc:chgData name="brandonparmanand@outlook.com" userId="9f83fd610715f2d8" providerId="LiveId" clId="{82542871-DB42-4C85-B189-E833BFF12057}" dt="2022-07-11T23:01:42.611" v="1279"/>
        <pc:sldMkLst>
          <pc:docMk/>
          <pc:sldMk cId="1819196694" sldId="272"/>
        </pc:sldMkLst>
      </pc:sldChg>
      <pc:sldChg chg="addSp delSp modSp new mod">
        <pc:chgData name="brandonparmanand@outlook.com" userId="9f83fd610715f2d8" providerId="LiveId" clId="{82542871-DB42-4C85-B189-E833BFF12057}" dt="2022-07-11T22:26:41.967" v="45" actId="1076"/>
        <pc:sldMkLst>
          <pc:docMk/>
          <pc:sldMk cId="556755005" sldId="273"/>
        </pc:sldMkLst>
        <pc:spChg chg="mod">
          <ac:chgData name="brandonparmanand@outlook.com" userId="9f83fd610715f2d8" providerId="LiveId" clId="{82542871-DB42-4C85-B189-E833BFF12057}" dt="2022-07-11T22:26:21.856" v="43" actId="20577"/>
          <ac:spMkLst>
            <pc:docMk/>
            <pc:sldMk cId="556755005" sldId="273"/>
            <ac:spMk id="2" creationId="{CEFFCFC7-9BC7-148C-3C1F-A0151B4F5FB0}"/>
          </ac:spMkLst>
        </pc:spChg>
        <pc:spChg chg="del">
          <ac:chgData name="brandonparmanand@outlook.com" userId="9f83fd610715f2d8" providerId="LiveId" clId="{82542871-DB42-4C85-B189-E833BFF12057}" dt="2022-07-11T22:26:41.138" v="44"/>
          <ac:spMkLst>
            <pc:docMk/>
            <pc:sldMk cId="556755005" sldId="273"/>
            <ac:spMk id="3" creationId="{603202C8-7D71-B267-04A1-517698F2371E}"/>
          </ac:spMkLst>
        </pc:spChg>
        <pc:picChg chg="add mod">
          <ac:chgData name="brandonparmanand@outlook.com" userId="9f83fd610715f2d8" providerId="LiveId" clId="{82542871-DB42-4C85-B189-E833BFF12057}" dt="2022-07-11T22:26:41.967" v="45" actId="1076"/>
          <ac:picMkLst>
            <pc:docMk/>
            <pc:sldMk cId="556755005" sldId="273"/>
            <ac:picMk id="4" creationId="{D1685337-6FF4-3D10-9413-89C026EF82A9}"/>
          </ac:picMkLst>
        </pc:picChg>
      </pc:sldChg>
      <pc:sldChg chg="addSp delSp modSp new del mod">
        <pc:chgData name="brandonparmanand@outlook.com" userId="9f83fd610715f2d8" providerId="LiveId" clId="{82542871-DB42-4C85-B189-E833BFF12057}" dt="2022-07-11T23:23:12.002" v="2413" actId="2696"/>
        <pc:sldMkLst>
          <pc:docMk/>
          <pc:sldMk cId="1639515677" sldId="274"/>
        </pc:sldMkLst>
        <pc:spChg chg="del">
          <ac:chgData name="brandonparmanand@outlook.com" userId="9f83fd610715f2d8" providerId="LiveId" clId="{82542871-DB42-4C85-B189-E833BFF12057}" dt="2022-07-11T23:23:05.537" v="2412" actId="22"/>
          <ac:spMkLst>
            <pc:docMk/>
            <pc:sldMk cId="1639515677" sldId="274"/>
            <ac:spMk id="3" creationId="{8A8BB3BA-69A2-44A5-B465-68A990326AE8}"/>
          </ac:spMkLst>
        </pc:spChg>
        <pc:picChg chg="add mod ord">
          <ac:chgData name="brandonparmanand@outlook.com" userId="9f83fd610715f2d8" providerId="LiveId" clId="{82542871-DB42-4C85-B189-E833BFF12057}" dt="2022-07-11T23:23:05.537" v="2412" actId="22"/>
          <ac:picMkLst>
            <pc:docMk/>
            <pc:sldMk cId="1639515677" sldId="274"/>
            <ac:picMk id="5" creationId="{C5304DDF-800A-1FC9-1FD3-69DF5F8A6A6B}"/>
          </ac:picMkLst>
        </pc:picChg>
      </pc:sldChg>
    </pc:docChg>
  </pc:docChgLst>
  <pc:docChgLst>
    <pc:chgData name="brandonparmanand@outlook.com" userId="9f83fd610715f2d8" providerId="LiveId" clId="{3BB54E20-AD8B-45AF-991B-3BA1A461A32D}"/>
    <pc:docChg chg="undo custSel addSld delSld modSld sldOrd">
      <pc:chgData name="brandonparmanand@outlook.com" userId="9f83fd610715f2d8" providerId="LiveId" clId="{3BB54E20-AD8B-45AF-991B-3BA1A461A32D}" dt="2022-08-01T23:48:38.099" v="2047" actId="20577"/>
      <pc:docMkLst>
        <pc:docMk/>
      </pc:docMkLst>
      <pc:sldChg chg="del">
        <pc:chgData name="brandonparmanand@outlook.com" userId="9f83fd610715f2d8" providerId="LiveId" clId="{3BB54E20-AD8B-45AF-991B-3BA1A461A32D}" dt="2022-08-01T18:05:59.646" v="1" actId="2696"/>
        <pc:sldMkLst>
          <pc:docMk/>
          <pc:sldMk cId="4000179620" sldId="266"/>
        </pc:sldMkLst>
      </pc:sldChg>
      <pc:sldChg chg="del">
        <pc:chgData name="brandonparmanand@outlook.com" userId="9f83fd610715f2d8" providerId="LiveId" clId="{3BB54E20-AD8B-45AF-991B-3BA1A461A32D}" dt="2022-08-01T18:05:56.471" v="0" actId="2696"/>
        <pc:sldMkLst>
          <pc:docMk/>
          <pc:sldMk cId="3262502798" sldId="267"/>
        </pc:sldMkLst>
      </pc:sldChg>
      <pc:sldChg chg="del">
        <pc:chgData name="brandonparmanand@outlook.com" userId="9f83fd610715f2d8" providerId="LiveId" clId="{3BB54E20-AD8B-45AF-991B-3BA1A461A32D}" dt="2022-08-01T18:06:02.566" v="2" actId="2696"/>
        <pc:sldMkLst>
          <pc:docMk/>
          <pc:sldMk cId="2837072126" sldId="268"/>
        </pc:sldMkLst>
      </pc:sldChg>
      <pc:sldChg chg="modSp mod modNotesTx">
        <pc:chgData name="brandonparmanand@outlook.com" userId="9f83fd610715f2d8" providerId="LiveId" clId="{3BB54E20-AD8B-45AF-991B-3BA1A461A32D}" dt="2022-08-01T23:15:41.377" v="1578" actId="20577"/>
        <pc:sldMkLst>
          <pc:docMk/>
          <pc:sldMk cId="721891053" sldId="269"/>
        </pc:sldMkLst>
        <pc:spChg chg="mod">
          <ac:chgData name="brandonparmanand@outlook.com" userId="9f83fd610715f2d8" providerId="LiveId" clId="{3BB54E20-AD8B-45AF-991B-3BA1A461A32D}" dt="2022-08-01T19:39:12.355" v="971" actId="20577"/>
          <ac:spMkLst>
            <pc:docMk/>
            <pc:sldMk cId="721891053" sldId="269"/>
            <ac:spMk id="2" creationId="{433210D6-391E-9EC4-9F5B-BD65493B2BEB}"/>
          </ac:spMkLst>
        </pc:spChg>
        <pc:spChg chg="mod">
          <ac:chgData name="brandonparmanand@outlook.com" userId="9f83fd610715f2d8" providerId="LiveId" clId="{3BB54E20-AD8B-45AF-991B-3BA1A461A32D}" dt="2022-08-01T23:15:41.377" v="1578" actId="20577"/>
          <ac:spMkLst>
            <pc:docMk/>
            <pc:sldMk cId="721891053" sldId="269"/>
            <ac:spMk id="3" creationId="{D70F1953-F736-E6AE-0A54-28315B89AB5C}"/>
          </ac:spMkLst>
        </pc:spChg>
      </pc:sldChg>
      <pc:sldChg chg="addSp delSp modSp mod modNotesTx">
        <pc:chgData name="brandonparmanand@outlook.com" userId="9f83fd610715f2d8" providerId="LiveId" clId="{3BB54E20-AD8B-45AF-991B-3BA1A461A32D}" dt="2022-08-01T20:18:04.979" v="1044" actId="20577"/>
        <pc:sldMkLst>
          <pc:docMk/>
          <pc:sldMk cId="3880480837" sldId="270"/>
        </pc:sldMkLst>
        <pc:spChg chg="mod">
          <ac:chgData name="brandonparmanand@outlook.com" userId="9f83fd610715f2d8" providerId="LiveId" clId="{3BB54E20-AD8B-45AF-991B-3BA1A461A32D}" dt="2022-08-01T19:18:54.677" v="819" actId="1076"/>
          <ac:spMkLst>
            <pc:docMk/>
            <pc:sldMk cId="3880480837" sldId="270"/>
            <ac:spMk id="2" creationId="{65D9481D-2AC0-9A2B-6270-6CEAECA2A04C}"/>
          </ac:spMkLst>
        </pc:spChg>
        <pc:spChg chg="add del mod">
          <ac:chgData name="brandonparmanand@outlook.com" userId="9f83fd610715f2d8" providerId="LiveId" clId="{3BB54E20-AD8B-45AF-991B-3BA1A461A32D}" dt="2022-08-01T19:18:18.945" v="805"/>
          <ac:spMkLst>
            <pc:docMk/>
            <pc:sldMk cId="3880480837" sldId="270"/>
            <ac:spMk id="5" creationId="{956E2141-112B-3DB0-5365-7AF5036477EC}"/>
          </ac:spMkLst>
        </pc:spChg>
        <pc:picChg chg="del">
          <ac:chgData name="brandonparmanand@outlook.com" userId="9f83fd610715f2d8" providerId="LiveId" clId="{3BB54E20-AD8B-45AF-991B-3BA1A461A32D}" dt="2022-08-01T19:18:16.800" v="804" actId="478"/>
          <ac:picMkLst>
            <pc:docMk/>
            <pc:sldMk cId="3880480837" sldId="270"/>
            <ac:picMk id="4" creationId="{2CD0B548-291C-F2EA-7FF0-F82B547DFC67}"/>
          </ac:picMkLst>
        </pc:picChg>
        <pc:picChg chg="add mod">
          <ac:chgData name="brandonparmanand@outlook.com" userId="9f83fd610715f2d8" providerId="LiveId" clId="{3BB54E20-AD8B-45AF-991B-3BA1A461A32D}" dt="2022-08-01T19:18:31.582" v="809" actId="1076"/>
          <ac:picMkLst>
            <pc:docMk/>
            <pc:sldMk cId="3880480837" sldId="270"/>
            <ac:picMk id="6" creationId="{50101E9E-7257-ADAB-54EB-A042794C4D95}"/>
          </ac:picMkLst>
        </pc:picChg>
      </pc:sldChg>
      <pc:sldChg chg="addSp delSp modSp mod">
        <pc:chgData name="brandonparmanand@outlook.com" userId="9f83fd610715f2d8" providerId="LiveId" clId="{3BB54E20-AD8B-45AF-991B-3BA1A461A32D}" dt="2022-08-01T19:20:01.004" v="845" actId="20577"/>
        <pc:sldMkLst>
          <pc:docMk/>
          <pc:sldMk cId="556755005" sldId="273"/>
        </pc:sldMkLst>
        <pc:spChg chg="mod">
          <ac:chgData name="brandonparmanand@outlook.com" userId="9f83fd610715f2d8" providerId="LiveId" clId="{3BB54E20-AD8B-45AF-991B-3BA1A461A32D}" dt="2022-08-01T19:20:01.004" v="845" actId="20577"/>
          <ac:spMkLst>
            <pc:docMk/>
            <pc:sldMk cId="556755005" sldId="273"/>
            <ac:spMk id="2" creationId="{CEFFCFC7-9BC7-148C-3C1F-A0151B4F5FB0}"/>
          </ac:spMkLst>
        </pc:spChg>
        <pc:spChg chg="add del mod">
          <ac:chgData name="brandonparmanand@outlook.com" userId="9f83fd610715f2d8" providerId="LiveId" clId="{3BB54E20-AD8B-45AF-991B-3BA1A461A32D}" dt="2022-08-01T19:19:22.988" v="822"/>
          <ac:spMkLst>
            <pc:docMk/>
            <pc:sldMk cId="556755005" sldId="273"/>
            <ac:spMk id="5" creationId="{FC694831-6D72-8526-653E-82DEB381DAE4}"/>
          </ac:spMkLst>
        </pc:spChg>
        <pc:picChg chg="del">
          <ac:chgData name="brandonparmanand@outlook.com" userId="9f83fd610715f2d8" providerId="LiveId" clId="{3BB54E20-AD8B-45AF-991B-3BA1A461A32D}" dt="2022-08-01T19:19:20.230" v="821" actId="478"/>
          <ac:picMkLst>
            <pc:docMk/>
            <pc:sldMk cId="556755005" sldId="273"/>
            <ac:picMk id="4" creationId="{D1685337-6FF4-3D10-9413-89C026EF82A9}"/>
          </ac:picMkLst>
        </pc:picChg>
        <pc:picChg chg="add mod">
          <ac:chgData name="brandonparmanand@outlook.com" userId="9f83fd610715f2d8" providerId="LiveId" clId="{3BB54E20-AD8B-45AF-991B-3BA1A461A32D}" dt="2022-08-01T19:19:42.055" v="829" actId="1076"/>
          <ac:picMkLst>
            <pc:docMk/>
            <pc:sldMk cId="556755005" sldId="273"/>
            <ac:picMk id="6" creationId="{89098706-BA30-C3B6-D5B5-A381079031F5}"/>
          </ac:picMkLst>
        </pc:picChg>
      </pc:sldChg>
      <pc:sldChg chg="addSp delSp modSp new mod ord">
        <pc:chgData name="brandonparmanand@outlook.com" userId="9f83fd610715f2d8" providerId="LiveId" clId="{3BB54E20-AD8B-45AF-991B-3BA1A461A32D}" dt="2022-08-01T19:31:21.888" v="872" actId="1076"/>
        <pc:sldMkLst>
          <pc:docMk/>
          <pc:sldMk cId="1426911114" sldId="274"/>
        </pc:sldMkLst>
        <pc:spChg chg="mod">
          <ac:chgData name="brandonparmanand@outlook.com" userId="9f83fd610715f2d8" providerId="LiveId" clId="{3BB54E20-AD8B-45AF-991B-3BA1A461A32D}" dt="2022-08-01T19:30:22.739" v="866" actId="20577"/>
          <ac:spMkLst>
            <pc:docMk/>
            <pc:sldMk cId="1426911114" sldId="274"/>
            <ac:spMk id="2" creationId="{3926F298-341F-1D0F-B5CA-D497B6856E19}"/>
          </ac:spMkLst>
        </pc:spChg>
        <pc:spChg chg="del">
          <ac:chgData name="brandonparmanand@outlook.com" userId="9f83fd610715f2d8" providerId="LiveId" clId="{3BB54E20-AD8B-45AF-991B-3BA1A461A32D}" dt="2022-08-01T19:30:20.212" v="864" actId="22"/>
          <ac:spMkLst>
            <pc:docMk/>
            <pc:sldMk cId="1426911114" sldId="274"/>
            <ac:spMk id="3" creationId="{F7970E01-E4B9-E5DD-3826-25CEF5A341E7}"/>
          </ac:spMkLst>
        </pc:spChg>
        <pc:picChg chg="add mod ord">
          <ac:chgData name="brandonparmanand@outlook.com" userId="9f83fd610715f2d8" providerId="LiveId" clId="{3BB54E20-AD8B-45AF-991B-3BA1A461A32D}" dt="2022-08-01T19:31:21.888" v="872" actId="1076"/>
          <ac:picMkLst>
            <pc:docMk/>
            <pc:sldMk cId="1426911114" sldId="274"/>
            <ac:picMk id="5" creationId="{C635FE7D-DE5D-712B-F445-CAC34E1A3D02}"/>
          </ac:picMkLst>
        </pc:picChg>
      </pc:sldChg>
      <pc:sldChg chg="addSp delSp modSp new mod">
        <pc:chgData name="brandonparmanand@outlook.com" userId="9f83fd610715f2d8" providerId="LiveId" clId="{3BB54E20-AD8B-45AF-991B-3BA1A461A32D}" dt="2022-08-01T19:25:49.800" v="863"/>
        <pc:sldMkLst>
          <pc:docMk/>
          <pc:sldMk cId="3361396028" sldId="275"/>
        </pc:sldMkLst>
        <pc:spChg chg="del">
          <ac:chgData name="brandonparmanand@outlook.com" userId="9f83fd610715f2d8" providerId="LiveId" clId="{3BB54E20-AD8B-45AF-991B-3BA1A461A32D}" dt="2022-08-01T19:25:32.936" v="858" actId="21"/>
          <ac:spMkLst>
            <pc:docMk/>
            <pc:sldMk cId="3361396028" sldId="275"/>
            <ac:spMk id="2" creationId="{235E935A-F311-C2BD-853E-DFC1706BDC68}"/>
          </ac:spMkLst>
        </pc:spChg>
        <pc:spChg chg="del">
          <ac:chgData name="brandonparmanand@outlook.com" userId="9f83fd610715f2d8" providerId="LiveId" clId="{3BB54E20-AD8B-45AF-991B-3BA1A461A32D}" dt="2022-08-01T19:24:55.913" v="852"/>
          <ac:spMkLst>
            <pc:docMk/>
            <pc:sldMk cId="3361396028" sldId="275"/>
            <ac:spMk id="3" creationId="{7FA8E43F-CA09-6819-09C1-25B16EE87507}"/>
          </ac:spMkLst>
        </pc:spChg>
        <pc:spChg chg="add del mod ord">
          <ac:chgData name="brandonparmanand@outlook.com" userId="9f83fd610715f2d8" providerId="LiveId" clId="{3BB54E20-AD8B-45AF-991B-3BA1A461A32D}" dt="2022-08-01T19:25:36.911" v="859" actId="21"/>
          <ac:spMkLst>
            <pc:docMk/>
            <pc:sldMk cId="3361396028" sldId="275"/>
            <ac:spMk id="6" creationId="{D0BA72F8-16C6-52D0-9633-6256BFA1C888}"/>
          </ac:spMkLst>
        </pc:spChg>
        <pc:spChg chg="add del mod">
          <ac:chgData name="brandonparmanand@outlook.com" userId="9f83fd610715f2d8" providerId="LiveId" clId="{3BB54E20-AD8B-45AF-991B-3BA1A461A32D}" dt="2022-08-01T19:25:40.707" v="860"/>
          <ac:spMkLst>
            <pc:docMk/>
            <pc:sldMk cId="3361396028" sldId="275"/>
            <ac:spMk id="9" creationId="{1F1A1911-9C39-CFA6-BF04-CF68057047D5}"/>
          </ac:spMkLst>
        </pc:spChg>
        <pc:picChg chg="add del mod">
          <ac:chgData name="brandonparmanand@outlook.com" userId="9f83fd610715f2d8" providerId="LiveId" clId="{3BB54E20-AD8B-45AF-991B-3BA1A461A32D}" dt="2022-08-01T19:25:01.427" v="853" actId="478"/>
          <ac:picMkLst>
            <pc:docMk/>
            <pc:sldMk cId="3361396028" sldId="275"/>
            <ac:picMk id="4" creationId="{02DF40B7-1883-B051-3F06-561C88CF938A}"/>
          </ac:picMkLst>
        </pc:picChg>
        <pc:picChg chg="add del">
          <ac:chgData name="brandonparmanand@outlook.com" userId="9f83fd610715f2d8" providerId="LiveId" clId="{3BB54E20-AD8B-45AF-991B-3BA1A461A32D}" dt="2022-08-01T19:25:29.884" v="857" actId="21"/>
          <ac:picMkLst>
            <pc:docMk/>
            <pc:sldMk cId="3361396028" sldId="275"/>
            <ac:picMk id="7" creationId="{0DB117BD-1F93-B294-E4E3-4D4A0574FA70}"/>
          </ac:picMkLst>
        </pc:picChg>
        <pc:picChg chg="add mod">
          <ac:chgData name="brandonparmanand@outlook.com" userId="9f83fd610715f2d8" providerId="LiveId" clId="{3BB54E20-AD8B-45AF-991B-3BA1A461A32D}" dt="2022-08-01T19:25:40.707" v="860"/>
          <ac:picMkLst>
            <pc:docMk/>
            <pc:sldMk cId="3361396028" sldId="275"/>
            <ac:picMk id="10" creationId="{D9B7CFE6-970C-1594-4ADD-017311C64423}"/>
          </ac:picMkLst>
        </pc:picChg>
        <pc:picChg chg="add del">
          <ac:chgData name="brandonparmanand@outlook.com" userId="9f83fd610715f2d8" providerId="LiveId" clId="{3BB54E20-AD8B-45AF-991B-3BA1A461A32D}" dt="2022-08-01T19:25:45.335" v="862" actId="478"/>
          <ac:picMkLst>
            <pc:docMk/>
            <pc:sldMk cId="3361396028" sldId="275"/>
            <ac:picMk id="11" creationId="{E25AB4DB-423D-F6E1-891B-85E38DFEE491}"/>
          </ac:picMkLst>
        </pc:picChg>
        <pc:picChg chg="add">
          <ac:chgData name="brandonparmanand@outlook.com" userId="9f83fd610715f2d8" providerId="LiveId" clId="{3BB54E20-AD8B-45AF-991B-3BA1A461A32D}" dt="2022-08-01T19:25:49.800" v="863"/>
          <ac:picMkLst>
            <pc:docMk/>
            <pc:sldMk cId="3361396028" sldId="275"/>
            <ac:picMk id="12" creationId="{9297305F-CF65-684A-F5B8-4143DD37940C}"/>
          </ac:picMkLst>
        </pc:picChg>
      </pc:sldChg>
      <pc:sldChg chg="addSp delSp modSp new mod modNotesTx">
        <pc:chgData name="brandonparmanand@outlook.com" userId="9f83fd610715f2d8" providerId="LiveId" clId="{3BB54E20-AD8B-45AF-991B-3BA1A461A32D}" dt="2022-08-01T19:11:57.426" v="775" actId="20577"/>
        <pc:sldMkLst>
          <pc:docMk/>
          <pc:sldMk cId="1702389873" sldId="276"/>
        </pc:sldMkLst>
        <pc:spChg chg="mod">
          <ac:chgData name="brandonparmanand@outlook.com" userId="9f83fd610715f2d8" providerId="LiveId" clId="{3BB54E20-AD8B-45AF-991B-3BA1A461A32D}" dt="2022-08-01T19:09:15.485" v="496" actId="255"/>
          <ac:spMkLst>
            <pc:docMk/>
            <pc:sldMk cId="1702389873" sldId="276"/>
            <ac:spMk id="2" creationId="{1D76EC51-7F37-2B39-1D53-0F060C67EF90}"/>
          </ac:spMkLst>
        </pc:spChg>
        <pc:spChg chg="del">
          <ac:chgData name="brandonparmanand@outlook.com" userId="9f83fd610715f2d8" providerId="LiveId" clId="{3BB54E20-AD8B-45AF-991B-3BA1A461A32D}" dt="2022-08-01T19:06:26.239" v="368" actId="22"/>
          <ac:spMkLst>
            <pc:docMk/>
            <pc:sldMk cId="1702389873" sldId="276"/>
            <ac:spMk id="3" creationId="{E267B54B-15B0-2978-6154-C2F465317B50}"/>
          </ac:spMkLst>
        </pc:spChg>
        <pc:spChg chg="add del mod">
          <ac:chgData name="brandonparmanand@outlook.com" userId="9f83fd610715f2d8" providerId="LiveId" clId="{3BB54E20-AD8B-45AF-991B-3BA1A461A32D}" dt="2022-08-01T19:07:41.212" v="370" actId="22"/>
          <ac:spMkLst>
            <pc:docMk/>
            <pc:sldMk cId="1702389873" sldId="276"/>
            <ac:spMk id="7" creationId="{9395E37E-1612-BAB8-AF42-F1EC16AA9809}"/>
          </ac:spMkLst>
        </pc:spChg>
        <pc:picChg chg="add del mod ord">
          <ac:chgData name="brandonparmanand@outlook.com" userId="9f83fd610715f2d8" providerId="LiveId" clId="{3BB54E20-AD8B-45AF-991B-3BA1A461A32D}" dt="2022-08-01T19:07:23.916" v="369" actId="478"/>
          <ac:picMkLst>
            <pc:docMk/>
            <pc:sldMk cId="1702389873" sldId="276"/>
            <ac:picMk id="5" creationId="{4DB82059-BE22-E903-0C9E-8D0690E913B9}"/>
          </ac:picMkLst>
        </pc:picChg>
        <pc:picChg chg="add mod ord">
          <ac:chgData name="brandonparmanand@outlook.com" userId="9f83fd610715f2d8" providerId="LiveId" clId="{3BB54E20-AD8B-45AF-991B-3BA1A461A32D}" dt="2022-08-01T19:09:24.062" v="498" actId="1076"/>
          <ac:picMkLst>
            <pc:docMk/>
            <pc:sldMk cId="1702389873" sldId="276"/>
            <ac:picMk id="9" creationId="{78387679-8F93-79EF-A862-F7231412A3BB}"/>
          </ac:picMkLst>
        </pc:picChg>
      </pc:sldChg>
      <pc:sldChg chg="addSp delSp modSp new mod">
        <pc:chgData name="brandonparmanand@outlook.com" userId="9f83fd610715f2d8" providerId="LiveId" clId="{3BB54E20-AD8B-45AF-991B-3BA1A461A32D}" dt="2022-08-01T19:21:01.297" v="851"/>
        <pc:sldMkLst>
          <pc:docMk/>
          <pc:sldMk cId="2198111642" sldId="277"/>
        </pc:sldMkLst>
        <pc:spChg chg="mod">
          <ac:chgData name="brandonparmanand@outlook.com" userId="9f83fd610715f2d8" providerId="LiveId" clId="{3BB54E20-AD8B-45AF-991B-3BA1A461A32D}" dt="2022-08-01T19:20:53.685" v="848" actId="20577"/>
          <ac:spMkLst>
            <pc:docMk/>
            <pc:sldMk cId="2198111642" sldId="277"/>
            <ac:spMk id="2" creationId="{A8968346-6C80-8DB1-BD48-9893B47FFD8B}"/>
          </ac:spMkLst>
        </pc:spChg>
        <pc:spChg chg="del">
          <ac:chgData name="brandonparmanand@outlook.com" userId="9f83fd610715f2d8" providerId="LiveId" clId="{3BB54E20-AD8B-45AF-991B-3BA1A461A32D}" dt="2022-08-01T19:20:50.787" v="846"/>
          <ac:spMkLst>
            <pc:docMk/>
            <pc:sldMk cId="2198111642" sldId="277"/>
            <ac:spMk id="3" creationId="{6F628AAC-9EF3-B181-6B11-8A4AF0B42B7F}"/>
          </ac:spMkLst>
        </pc:spChg>
        <pc:spChg chg="add mod">
          <ac:chgData name="brandonparmanand@outlook.com" userId="9f83fd610715f2d8" providerId="LiveId" clId="{3BB54E20-AD8B-45AF-991B-3BA1A461A32D}" dt="2022-08-01T19:20:59.305" v="850" actId="478"/>
          <ac:spMkLst>
            <pc:docMk/>
            <pc:sldMk cId="2198111642" sldId="277"/>
            <ac:spMk id="6" creationId="{79ADD2F8-B50D-5419-DEF9-02A106FFB397}"/>
          </ac:spMkLst>
        </pc:spChg>
        <pc:picChg chg="add del mod">
          <ac:chgData name="brandonparmanand@outlook.com" userId="9f83fd610715f2d8" providerId="LiveId" clId="{3BB54E20-AD8B-45AF-991B-3BA1A461A32D}" dt="2022-08-01T19:20:59.305" v="850" actId="478"/>
          <ac:picMkLst>
            <pc:docMk/>
            <pc:sldMk cId="2198111642" sldId="277"/>
            <ac:picMk id="4" creationId="{1EAD3D1C-34A0-86AE-43CE-713AC596E44D}"/>
          </ac:picMkLst>
        </pc:picChg>
        <pc:picChg chg="add">
          <ac:chgData name="brandonparmanand@outlook.com" userId="9f83fd610715f2d8" providerId="LiveId" clId="{3BB54E20-AD8B-45AF-991B-3BA1A461A32D}" dt="2022-08-01T19:21:01.297" v="851"/>
          <ac:picMkLst>
            <pc:docMk/>
            <pc:sldMk cId="2198111642" sldId="277"/>
            <ac:picMk id="7" creationId="{AA771C9C-E15F-AB1A-515C-868C04FE9956}"/>
          </ac:picMkLst>
        </pc:picChg>
      </pc:sldChg>
      <pc:sldChg chg="addSp delSp modSp new mod">
        <pc:chgData name="brandonparmanand@outlook.com" userId="9f83fd610715f2d8" providerId="LiveId" clId="{3BB54E20-AD8B-45AF-991B-3BA1A461A32D}" dt="2022-08-01T19:17:50.671" v="803"/>
        <pc:sldMkLst>
          <pc:docMk/>
          <pc:sldMk cId="2515072543" sldId="278"/>
        </pc:sldMkLst>
        <pc:spChg chg="mod">
          <ac:chgData name="brandonparmanand@outlook.com" userId="9f83fd610715f2d8" providerId="LiveId" clId="{3BB54E20-AD8B-45AF-991B-3BA1A461A32D}" dt="2022-08-01T19:15:05.472" v="797" actId="20577"/>
          <ac:spMkLst>
            <pc:docMk/>
            <pc:sldMk cId="2515072543" sldId="278"/>
            <ac:spMk id="2" creationId="{3B72EF27-6E18-B80B-E2B4-604BFDB4EB97}"/>
          </ac:spMkLst>
        </pc:spChg>
        <pc:spChg chg="del">
          <ac:chgData name="brandonparmanand@outlook.com" userId="9f83fd610715f2d8" providerId="LiveId" clId="{3BB54E20-AD8B-45AF-991B-3BA1A461A32D}" dt="2022-08-01T19:15:00.416" v="794"/>
          <ac:spMkLst>
            <pc:docMk/>
            <pc:sldMk cId="2515072543" sldId="278"/>
            <ac:spMk id="3" creationId="{DB3C28B2-A26C-7CF4-EB1D-7F6163D994F0}"/>
          </ac:spMkLst>
        </pc:spChg>
        <pc:spChg chg="add mod">
          <ac:chgData name="brandonparmanand@outlook.com" userId="9f83fd610715f2d8" providerId="LiveId" clId="{3BB54E20-AD8B-45AF-991B-3BA1A461A32D}" dt="2022-08-01T19:17:49.274" v="802" actId="478"/>
          <ac:spMkLst>
            <pc:docMk/>
            <pc:sldMk cId="2515072543" sldId="278"/>
            <ac:spMk id="6" creationId="{3883A6E5-8208-0D01-858C-60349477C396}"/>
          </ac:spMkLst>
        </pc:spChg>
        <pc:picChg chg="add del mod">
          <ac:chgData name="brandonparmanand@outlook.com" userId="9f83fd610715f2d8" providerId="LiveId" clId="{3BB54E20-AD8B-45AF-991B-3BA1A461A32D}" dt="2022-08-01T19:17:49.274" v="802" actId="478"/>
          <ac:picMkLst>
            <pc:docMk/>
            <pc:sldMk cId="2515072543" sldId="278"/>
            <ac:picMk id="4" creationId="{8651CC56-4A6C-E6E7-A535-85FC5B6D37FF}"/>
          </ac:picMkLst>
        </pc:picChg>
        <pc:picChg chg="add">
          <ac:chgData name="brandonparmanand@outlook.com" userId="9f83fd610715f2d8" providerId="LiveId" clId="{3BB54E20-AD8B-45AF-991B-3BA1A461A32D}" dt="2022-08-01T19:17:50.671" v="803"/>
          <ac:picMkLst>
            <pc:docMk/>
            <pc:sldMk cId="2515072543" sldId="278"/>
            <ac:picMk id="7" creationId="{8F9C1054-EA65-4378-55CA-B20E680DE543}"/>
          </ac:picMkLst>
        </pc:picChg>
      </pc:sldChg>
      <pc:sldChg chg="modSp new mod ord">
        <pc:chgData name="brandonparmanand@outlook.com" userId="9f83fd610715f2d8" providerId="LiveId" clId="{3BB54E20-AD8B-45AF-991B-3BA1A461A32D}" dt="2022-08-01T19:33:51.196" v="926"/>
        <pc:sldMkLst>
          <pc:docMk/>
          <pc:sldMk cId="651720765" sldId="279"/>
        </pc:sldMkLst>
        <pc:spChg chg="mod">
          <ac:chgData name="brandonparmanand@outlook.com" userId="9f83fd610715f2d8" providerId="LiveId" clId="{3BB54E20-AD8B-45AF-991B-3BA1A461A32D}" dt="2022-08-01T19:33:41.369" v="924" actId="20577"/>
          <ac:spMkLst>
            <pc:docMk/>
            <pc:sldMk cId="651720765" sldId="279"/>
            <ac:spMk id="2" creationId="{C4785A86-3A0C-F7DF-4CD2-0C4DD813B2B9}"/>
          </ac:spMkLst>
        </pc:spChg>
        <pc:spChg chg="mod">
          <ac:chgData name="brandonparmanand@outlook.com" userId="9f83fd610715f2d8" providerId="LiveId" clId="{3BB54E20-AD8B-45AF-991B-3BA1A461A32D}" dt="2022-08-01T19:33:28.573" v="910" actId="255"/>
          <ac:spMkLst>
            <pc:docMk/>
            <pc:sldMk cId="651720765" sldId="279"/>
            <ac:spMk id="3" creationId="{FFD58829-509F-F9DE-6A17-D6367CE9936F}"/>
          </ac:spMkLst>
        </pc:spChg>
      </pc:sldChg>
      <pc:sldChg chg="addSp delSp modSp new mod">
        <pc:chgData name="brandonparmanand@outlook.com" userId="9f83fd610715f2d8" providerId="LiveId" clId="{3BB54E20-AD8B-45AF-991B-3BA1A461A32D}" dt="2022-08-01T19:37:20.653" v="961" actId="1076"/>
        <pc:sldMkLst>
          <pc:docMk/>
          <pc:sldMk cId="2979055729" sldId="280"/>
        </pc:sldMkLst>
        <pc:spChg chg="mod">
          <ac:chgData name="brandonparmanand@outlook.com" userId="9f83fd610715f2d8" providerId="LiveId" clId="{3BB54E20-AD8B-45AF-991B-3BA1A461A32D}" dt="2022-08-01T19:37:18.087" v="960" actId="1076"/>
          <ac:spMkLst>
            <pc:docMk/>
            <pc:sldMk cId="2979055729" sldId="280"/>
            <ac:spMk id="2" creationId="{38E6555D-92F7-091A-8526-997EE71D0666}"/>
          </ac:spMkLst>
        </pc:spChg>
        <pc:spChg chg="del">
          <ac:chgData name="brandonparmanand@outlook.com" userId="9f83fd610715f2d8" providerId="LiveId" clId="{3BB54E20-AD8B-45AF-991B-3BA1A461A32D}" dt="2022-08-01T19:36:49.243" v="928" actId="22"/>
          <ac:spMkLst>
            <pc:docMk/>
            <pc:sldMk cId="2979055729" sldId="280"/>
            <ac:spMk id="3" creationId="{AB6B7C83-1D7B-2E23-8D32-DE30A8505D65}"/>
          </ac:spMkLst>
        </pc:spChg>
        <pc:picChg chg="add mod ord">
          <ac:chgData name="brandonparmanand@outlook.com" userId="9f83fd610715f2d8" providerId="LiveId" clId="{3BB54E20-AD8B-45AF-991B-3BA1A461A32D}" dt="2022-08-01T19:37:20.653" v="961" actId="1076"/>
          <ac:picMkLst>
            <pc:docMk/>
            <pc:sldMk cId="2979055729" sldId="280"/>
            <ac:picMk id="5" creationId="{88AF249B-E5F3-2109-935D-C45C8F986EBA}"/>
          </ac:picMkLst>
        </pc:picChg>
      </pc:sldChg>
      <pc:sldChg chg="modSp new mod ord">
        <pc:chgData name="brandonparmanand@outlook.com" userId="9f83fd610715f2d8" providerId="LiveId" clId="{3BB54E20-AD8B-45AF-991B-3BA1A461A32D}" dt="2022-08-01T21:24:34.907" v="1331"/>
        <pc:sldMkLst>
          <pc:docMk/>
          <pc:sldMk cId="4255394954" sldId="281"/>
        </pc:sldMkLst>
        <pc:spChg chg="mod">
          <ac:chgData name="brandonparmanand@outlook.com" userId="9f83fd610715f2d8" providerId="LiveId" clId="{3BB54E20-AD8B-45AF-991B-3BA1A461A32D}" dt="2022-08-01T21:18:33.988" v="1312" actId="20577"/>
          <ac:spMkLst>
            <pc:docMk/>
            <pc:sldMk cId="4255394954" sldId="281"/>
            <ac:spMk id="2" creationId="{7DA4E22E-70B9-0CAA-53E4-7CBE497D907A}"/>
          </ac:spMkLst>
        </pc:spChg>
        <pc:spChg chg="mod">
          <ac:chgData name="brandonparmanand@outlook.com" userId="9f83fd610715f2d8" providerId="LiveId" clId="{3BB54E20-AD8B-45AF-991B-3BA1A461A32D}" dt="2022-08-01T21:24:24.782" v="1329"/>
          <ac:spMkLst>
            <pc:docMk/>
            <pc:sldMk cId="4255394954" sldId="281"/>
            <ac:spMk id="3" creationId="{3E5E4A16-F7BA-43A1-35CF-EB36AC081EA5}"/>
          </ac:spMkLst>
        </pc:spChg>
      </pc:sldChg>
      <pc:sldChg chg="modSp new mod">
        <pc:chgData name="brandonparmanand@outlook.com" userId="9f83fd610715f2d8" providerId="LiveId" clId="{3BB54E20-AD8B-45AF-991B-3BA1A461A32D}" dt="2022-08-01T23:48:38.099" v="2047" actId="20577"/>
        <pc:sldMkLst>
          <pc:docMk/>
          <pc:sldMk cId="582979697" sldId="282"/>
        </pc:sldMkLst>
        <pc:spChg chg="mod">
          <ac:chgData name="brandonparmanand@outlook.com" userId="9f83fd610715f2d8" providerId="LiveId" clId="{3BB54E20-AD8B-45AF-991B-3BA1A461A32D}" dt="2022-08-01T23:15:54.472" v="1589" actId="20577"/>
          <ac:spMkLst>
            <pc:docMk/>
            <pc:sldMk cId="582979697" sldId="282"/>
            <ac:spMk id="2" creationId="{36DE3616-C046-0FBB-62A7-27783C7D76F1}"/>
          </ac:spMkLst>
        </pc:spChg>
        <pc:spChg chg="mod">
          <ac:chgData name="brandonparmanand@outlook.com" userId="9f83fd610715f2d8" providerId="LiveId" clId="{3BB54E20-AD8B-45AF-991B-3BA1A461A32D}" dt="2022-08-01T23:48:38.099" v="2047" actId="20577"/>
          <ac:spMkLst>
            <pc:docMk/>
            <pc:sldMk cId="582979697" sldId="282"/>
            <ac:spMk id="3" creationId="{DF658453-CBC9-AD9F-08AD-1FA656BF4E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A2E21-1DC2-4542-9819-5DC4F7C673AA}" type="datetimeFigureOut">
              <a:rPr lang="en-US" smtClean="0"/>
              <a:t>8/1/2022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F634A-00B4-4A23-84C5-3167ADCAC728}" type="slidenum">
              <a:rPr lang="en-US" smtClean="0"/>
              <a:t>‹#›</a:t>
            </a:fld>
            <a:endParaRPr lang="en-US"/>
          </a:p>
        </p:txBody>
      </p:sp>
    </p:spTree>
    <p:extLst>
      <p:ext uri="{BB962C8B-B14F-4D97-AF65-F5344CB8AC3E}">
        <p14:creationId xmlns:p14="http://schemas.microsoft.com/office/powerpoint/2010/main" val="2092703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data set consists of 651 movies released in theaters and on DVD between the period of 1970 and 2014 with 33 variables.</a:t>
            </a:r>
          </a:p>
          <a:p>
            <a:r>
              <a:rPr lang="en-US" dirty="0"/>
              <a:t>We have the title, title type which is categorized as Feature Film, TV movie, or documentary</a:t>
            </a:r>
          </a:p>
          <a:p>
            <a:r>
              <a:rPr lang="en-US" dirty="0"/>
              <a:t>Genre, movie runtime, the rating of the movie and release dates whether in in theater or </a:t>
            </a:r>
            <a:r>
              <a:rPr lang="en-US" dirty="0" err="1"/>
              <a:t>dvd</a:t>
            </a:r>
            <a:endParaRPr lang="en-US" dirty="0"/>
          </a:p>
          <a:p>
            <a:r>
              <a:rPr lang="en-US" dirty="0"/>
              <a:t>It also includes IMDB Ratings and Rotten tomatoes critics and audience ratings</a:t>
            </a:r>
          </a:p>
          <a:p>
            <a:r>
              <a:rPr lang="en-US" dirty="0"/>
              <a:t>Includes the top 5 actors, the director,</a:t>
            </a:r>
          </a:p>
          <a:p>
            <a:r>
              <a:rPr lang="en-US" dirty="0"/>
              <a:t>Includes award nomination and wins from the Oscars such as best actor, actress, director</a:t>
            </a:r>
          </a:p>
          <a:p>
            <a:br>
              <a:rPr lang="en-US" dirty="0"/>
            </a:br>
            <a:endParaRPr lang="en-US" dirty="0"/>
          </a:p>
        </p:txBody>
      </p:sp>
      <p:sp>
        <p:nvSpPr>
          <p:cNvPr id="4" name="Slide Number Placeholder 3"/>
          <p:cNvSpPr>
            <a:spLocks noGrp="1"/>
          </p:cNvSpPr>
          <p:nvPr>
            <p:ph type="sldNum" sz="quarter" idx="5"/>
          </p:nvPr>
        </p:nvSpPr>
        <p:spPr/>
        <p:txBody>
          <a:bodyPr/>
          <a:lstStyle/>
          <a:p>
            <a:fld id="{B12F634A-00B4-4A23-84C5-3167ADCAC728}" type="slidenum">
              <a:rPr lang="en-US" smtClean="0"/>
              <a:t>2</a:t>
            </a:fld>
            <a:endParaRPr lang="en-US"/>
          </a:p>
        </p:txBody>
      </p:sp>
    </p:spTree>
    <p:extLst>
      <p:ext uri="{BB962C8B-B14F-4D97-AF65-F5344CB8AC3E}">
        <p14:creationId xmlns:p14="http://schemas.microsoft.com/office/powerpoint/2010/main" val="2267666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Pic nomination tends to have a higher </a:t>
            </a:r>
            <a:r>
              <a:rPr lang="en-US" dirty="0" err="1"/>
              <a:t>cirtic</a:t>
            </a:r>
            <a:r>
              <a:rPr lang="en-US" dirty="0"/>
              <a:t> score</a:t>
            </a:r>
          </a:p>
        </p:txBody>
      </p:sp>
      <p:sp>
        <p:nvSpPr>
          <p:cNvPr id="4" name="Slide Number Placeholder 3"/>
          <p:cNvSpPr>
            <a:spLocks noGrp="1"/>
          </p:cNvSpPr>
          <p:nvPr>
            <p:ph type="sldNum" sz="quarter" idx="5"/>
          </p:nvPr>
        </p:nvSpPr>
        <p:spPr/>
        <p:txBody>
          <a:bodyPr/>
          <a:lstStyle/>
          <a:p>
            <a:fld id="{B12F634A-00B4-4A23-84C5-3167ADCAC728}" type="slidenum">
              <a:rPr lang="en-US" smtClean="0"/>
              <a:t>11</a:t>
            </a:fld>
            <a:endParaRPr lang="en-US"/>
          </a:p>
        </p:txBody>
      </p:sp>
    </p:spTree>
    <p:extLst>
      <p:ext uri="{BB962C8B-B14F-4D97-AF65-F5344CB8AC3E}">
        <p14:creationId xmlns:p14="http://schemas.microsoft.com/office/powerpoint/2010/main" val="1573170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2F634A-00B4-4A23-84C5-3167ADCAC728}" type="slidenum">
              <a:rPr lang="en-US" smtClean="0"/>
              <a:t>12</a:t>
            </a:fld>
            <a:endParaRPr lang="en-US"/>
          </a:p>
        </p:txBody>
      </p:sp>
    </p:spTree>
    <p:extLst>
      <p:ext uri="{BB962C8B-B14F-4D97-AF65-F5344CB8AC3E}">
        <p14:creationId xmlns:p14="http://schemas.microsoft.com/office/powerpoint/2010/main" val="913563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Converted yes no data to binary</a:t>
            </a:r>
          </a:p>
          <a:p>
            <a:r>
              <a:rPr lang="en-US" dirty="0"/>
              <a:t>Created dummy variables for movie type, genre, critic ratings, and the </a:t>
            </a:r>
            <a:r>
              <a:rPr lang="en-US" dirty="0" err="1"/>
              <a:t>mpaa</a:t>
            </a:r>
            <a:r>
              <a:rPr lang="en-US" dirty="0"/>
              <a:t> ratings</a:t>
            </a:r>
          </a:p>
          <a:p>
            <a:r>
              <a:rPr lang="en-US" dirty="0"/>
              <a:t>This resulted in having 36 predictor variables</a:t>
            </a:r>
          </a:p>
          <a:p>
            <a:r>
              <a:rPr lang="en-US" dirty="0"/>
              <a:t>Converted all data to numeric and then normalized using the preprocess function to scale the data between the range of 0 and 1</a:t>
            </a:r>
            <a:br>
              <a:rPr lang="en-US" dirty="0"/>
            </a:br>
            <a:r>
              <a:rPr lang="en-US" dirty="0"/>
              <a:t>Split data into training and validation.</a:t>
            </a:r>
          </a:p>
          <a:p>
            <a:r>
              <a:rPr lang="en-US" dirty="0"/>
              <a:t>Hidden nodes = 5</a:t>
            </a:r>
          </a:p>
          <a:p>
            <a:endParaRPr lang="en-US" dirty="0"/>
          </a:p>
        </p:txBody>
      </p:sp>
      <p:sp>
        <p:nvSpPr>
          <p:cNvPr id="4" name="Slide Number Placeholder 3"/>
          <p:cNvSpPr>
            <a:spLocks noGrp="1"/>
          </p:cNvSpPr>
          <p:nvPr>
            <p:ph type="sldNum" sz="quarter" idx="5"/>
          </p:nvPr>
        </p:nvSpPr>
        <p:spPr/>
        <p:txBody>
          <a:bodyPr/>
          <a:lstStyle/>
          <a:p>
            <a:fld id="{B12F634A-00B4-4A23-84C5-3167ADCAC728}" type="slidenum">
              <a:rPr lang="en-US" smtClean="0"/>
              <a:t>13</a:t>
            </a:fld>
            <a:endParaRPr lang="en-US"/>
          </a:p>
        </p:txBody>
      </p:sp>
    </p:spTree>
    <p:extLst>
      <p:ext uri="{BB962C8B-B14F-4D97-AF65-F5344CB8AC3E}">
        <p14:creationId xmlns:p14="http://schemas.microsoft.com/office/powerpoint/2010/main" val="2553227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2F634A-00B4-4A23-84C5-3167ADCAC728}" type="slidenum">
              <a:rPr lang="en-US" smtClean="0"/>
              <a:t>17</a:t>
            </a:fld>
            <a:endParaRPr lang="en-US"/>
          </a:p>
        </p:txBody>
      </p:sp>
    </p:spTree>
    <p:extLst>
      <p:ext uri="{BB962C8B-B14F-4D97-AF65-F5344CB8AC3E}">
        <p14:creationId xmlns:p14="http://schemas.microsoft.com/office/powerpoint/2010/main" val="2324239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2F634A-00B4-4A23-84C5-3167ADCAC728}" type="slidenum">
              <a:rPr lang="en-US" smtClean="0"/>
              <a:t>18</a:t>
            </a:fld>
            <a:endParaRPr lang="en-US"/>
          </a:p>
        </p:txBody>
      </p:sp>
    </p:spTree>
    <p:extLst>
      <p:ext uri="{BB962C8B-B14F-4D97-AF65-F5344CB8AC3E}">
        <p14:creationId xmlns:p14="http://schemas.microsoft.com/office/powerpoint/2010/main" val="1354552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2F634A-00B4-4A23-84C5-3167ADCAC728}" type="slidenum">
              <a:rPr lang="en-US" smtClean="0"/>
              <a:t>21</a:t>
            </a:fld>
            <a:endParaRPr lang="en-US"/>
          </a:p>
        </p:txBody>
      </p:sp>
    </p:spTree>
    <p:extLst>
      <p:ext uri="{BB962C8B-B14F-4D97-AF65-F5344CB8AC3E}">
        <p14:creationId xmlns:p14="http://schemas.microsoft.com/office/powerpoint/2010/main" val="3816536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am taking a look at the Predicted audience score from the linear model, predicted audience score from the NN and the actual score.</a:t>
            </a:r>
          </a:p>
          <a:p>
            <a:r>
              <a:rPr lang="en-US" dirty="0"/>
              <a:t>Some you can see that the neural network model can perform better in predicting but overall the linear regression was the best</a:t>
            </a:r>
          </a:p>
        </p:txBody>
      </p:sp>
      <p:sp>
        <p:nvSpPr>
          <p:cNvPr id="4" name="Slide Number Placeholder 3"/>
          <p:cNvSpPr>
            <a:spLocks noGrp="1"/>
          </p:cNvSpPr>
          <p:nvPr>
            <p:ph type="sldNum" sz="quarter" idx="5"/>
          </p:nvPr>
        </p:nvSpPr>
        <p:spPr/>
        <p:txBody>
          <a:bodyPr/>
          <a:lstStyle/>
          <a:p>
            <a:fld id="{B12F634A-00B4-4A23-84C5-3167ADCAC728}" type="slidenum">
              <a:rPr lang="en-US" smtClean="0"/>
              <a:t>22</a:t>
            </a:fld>
            <a:endParaRPr lang="en-US"/>
          </a:p>
        </p:txBody>
      </p:sp>
    </p:spTree>
    <p:extLst>
      <p:ext uri="{BB962C8B-B14F-4D97-AF65-F5344CB8AC3E}">
        <p14:creationId xmlns:p14="http://schemas.microsoft.com/office/powerpoint/2010/main" val="576265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Explore the data using data visualization, dimension reduction, and other data exploration methods</a:t>
            </a:r>
            <a:endParaRPr lang="en-US" dirty="0">
              <a:solidFill>
                <a:srgbClr val="333333"/>
              </a:solidFill>
              <a:latin typeface="Helvetica Neue"/>
            </a:endParaRPr>
          </a:p>
          <a:p>
            <a:r>
              <a:rPr lang="en-US" b="0" i="0" dirty="0">
                <a:solidFill>
                  <a:srgbClr val="333333"/>
                </a:solidFill>
                <a:effectLst/>
                <a:latin typeface="Helvetica Neue"/>
              </a:rPr>
              <a:t>Use a ne</a:t>
            </a:r>
            <a:r>
              <a:rPr lang="en-US" dirty="0">
                <a:solidFill>
                  <a:srgbClr val="333333"/>
                </a:solidFill>
                <a:latin typeface="Helvetica Neue"/>
              </a:rPr>
              <a:t>ural network to make predictions about the data</a:t>
            </a:r>
            <a:endParaRPr lang="en-US" b="0" i="0" dirty="0">
              <a:solidFill>
                <a:srgbClr val="333333"/>
              </a:solidFill>
              <a:effectLst/>
              <a:latin typeface="Helvetica Neue"/>
            </a:endParaRPr>
          </a:p>
          <a:p>
            <a:r>
              <a:rPr lang="en-US" b="0" i="0" dirty="0">
                <a:solidFill>
                  <a:srgbClr val="333333"/>
                </a:solidFill>
                <a:effectLst/>
                <a:latin typeface="Helvetica Neue"/>
              </a:rPr>
              <a:t>Use a linear regression model to predict the audience score</a:t>
            </a:r>
          </a:p>
          <a:p>
            <a:r>
              <a:rPr lang="en-US" b="0" i="0" dirty="0">
                <a:solidFill>
                  <a:srgbClr val="333333"/>
                </a:solidFill>
                <a:effectLst/>
                <a:latin typeface="Helvetica Neue"/>
              </a:rPr>
              <a:t>More time - </a:t>
            </a:r>
            <a:endParaRPr lang="en-US" dirty="0">
              <a:solidFill>
                <a:srgbClr val="333333"/>
              </a:solidFill>
              <a:latin typeface="Helvetica Neue"/>
            </a:endParaRPr>
          </a:p>
          <a:p>
            <a:endParaRPr lang="en-US" dirty="0"/>
          </a:p>
        </p:txBody>
      </p:sp>
      <p:sp>
        <p:nvSpPr>
          <p:cNvPr id="4" name="Slide Number Placeholder 3"/>
          <p:cNvSpPr>
            <a:spLocks noGrp="1"/>
          </p:cNvSpPr>
          <p:nvPr>
            <p:ph type="sldNum" sz="quarter" idx="5"/>
          </p:nvPr>
        </p:nvSpPr>
        <p:spPr/>
        <p:txBody>
          <a:bodyPr/>
          <a:lstStyle/>
          <a:p>
            <a:fld id="{B12F634A-00B4-4A23-84C5-3167ADCAC728}" type="slidenum">
              <a:rPr lang="en-US" smtClean="0"/>
              <a:t>23</a:t>
            </a:fld>
            <a:endParaRPr lang="en-US"/>
          </a:p>
        </p:txBody>
      </p:sp>
    </p:spTree>
    <p:extLst>
      <p:ext uri="{BB962C8B-B14F-4D97-AF65-F5344CB8AC3E}">
        <p14:creationId xmlns:p14="http://schemas.microsoft.com/office/powerpoint/2010/main" val="4272359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my target problem I wanted to look into what correlations existed between the variables and the audience score. Does a specific rating have a correlation with how the audience rates it and </a:t>
            </a:r>
          </a:p>
          <a:p>
            <a:r>
              <a:rPr lang="en-US" dirty="0"/>
              <a:t>Can we predict what the audience score is using </a:t>
            </a:r>
            <a:r>
              <a:rPr lang="en-US" b="0" i="0" dirty="0">
                <a:solidFill>
                  <a:srgbClr val="333333"/>
                </a:solidFill>
                <a:effectLst/>
                <a:latin typeface="Helvetica Neue"/>
              </a:rPr>
              <a:t>genre, critic rating, IMBD rating, release date, and runtime?</a:t>
            </a:r>
            <a:r>
              <a:rPr lang="en-US" dirty="0"/>
              <a:t>.</a:t>
            </a:r>
          </a:p>
        </p:txBody>
      </p:sp>
      <p:sp>
        <p:nvSpPr>
          <p:cNvPr id="4" name="Slide Number Placeholder 3"/>
          <p:cNvSpPr>
            <a:spLocks noGrp="1"/>
          </p:cNvSpPr>
          <p:nvPr>
            <p:ph type="sldNum" sz="quarter" idx="5"/>
          </p:nvPr>
        </p:nvSpPr>
        <p:spPr/>
        <p:txBody>
          <a:bodyPr/>
          <a:lstStyle/>
          <a:p>
            <a:fld id="{B12F634A-00B4-4A23-84C5-3167ADCAC728}" type="slidenum">
              <a:rPr lang="en-US" smtClean="0"/>
              <a:t>3</a:t>
            </a:fld>
            <a:endParaRPr lang="en-US"/>
          </a:p>
        </p:txBody>
      </p:sp>
    </p:spTree>
    <p:extLst>
      <p:ext uri="{BB962C8B-B14F-4D97-AF65-F5344CB8AC3E}">
        <p14:creationId xmlns:p14="http://schemas.microsoft.com/office/powerpoint/2010/main" val="4045808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Explore the data using data visualization, dimension reduction, and other data exploration methods</a:t>
            </a:r>
            <a:endParaRPr lang="en-US" dirty="0">
              <a:solidFill>
                <a:srgbClr val="333333"/>
              </a:solidFill>
              <a:latin typeface="Helvetica Neue"/>
            </a:endParaRPr>
          </a:p>
          <a:p>
            <a:r>
              <a:rPr lang="en-US" b="0" i="0" dirty="0">
                <a:solidFill>
                  <a:srgbClr val="333333"/>
                </a:solidFill>
                <a:effectLst/>
                <a:latin typeface="Helvetica Neue"/>
              </a:rPr>
              <a:t>Use a ne</a:t>
            </a:r>
            <a:r>
              <a:rPr lang="en-US" dirty="0">
                <a:solidFill>
                  <a:srgbClr val="333333"/>
                </a:solidFill>
                <a:latin typeface="Helvetica Neue"/>
              </a:rPr>
              <a:t>ural network to make predictions about the data</a:t>
            </a:r>
            <a:endParaRPr lang="en-US" b="0" i="0" dirty="0">
              <a:solidFill>
                <a:srgbClr val="333333"/>
              </a:solidFill>
              <a:effectLst/>
              <a:latin typeface="Helvetica Neue"/>
            </a:endParaRPr>
          </a:p>
          <a:p>
            <a:r>
              <a:rPr lang="en-US" b="0" i="0" dirty="0">
                <a:solidFill>
                  <a:srgbClr val="333333"/>
                </a:solidFill>
                <a:effectLst/>
                <a:latin typeface="Helvetica Neue"/>
              </a:rPr>
              <a:t>Use a linear regression model to predict the audience score</a:t>
            </a:r>
            <a:endParaRPr lang="en-US" dirty="0">
              <a:solidFill>
                <a:srgbClr val="333333"/>
              </a:solidFill>
              <a:latin typeface="Helvetica Neue"/>
            </a:endParaRPr>
          </a:p>
          <a:p>
            <a:endParaRPr lang="en-US" dirty="0"/>
          </a:p>
        </p:txBody>
      </p:sp>
      <p:sp>
        <p:nvSpPr>
          <p:cNvPr id="4" name="Slide Number Placeholder 3"/>
          <p:cNvSpPr>
            <a:spLocks noGrp="1"/>
          </p:cNvSpPr>
          <p:nvPr>
            <p:ph type="sldNum" sz="quarter" idx="5"/>
          </p:nvPr>
        </p:nvSpPr>
        <p:spPr/>
        <p:txBody>
          <a:bodyPr/>
          <a:lstStyle/>
          <a:p>
            <a:fld id="{B12F634A-00B4-4A23-84C5-3167ADCAC728}" type="slidenum">
              <a:rPr lang="en-US" smtClean="0"/>
              <a:t>4</a:t>
            </a:fld>
            <a:endParaRPr lang="en-US"/>
          </a:p>
        </p:txBody>
      </p:sp>
    </p:spTree>
    <p:extLst>
      <p:ext uri="{BB962C8B-B14F-4D97-AF65-F5344CB8AC3E}">
        <p14:creationId xmlns:p14="http://schemas.microsoft.com/office/powerpoint/2010/main" val="1267438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range of 44 years between 1970 and 2014 and we see the movies in this data set have been growing over the years</a:t>
            </a:r>
          </a:p>
        </p:txBody>
      </p:sp>
      <p:sp>
        <p:nvSpPr>
          <p:cNvPr id="4" name="Slide Number Placeholder 3"/>
          <p:cNvSpPr>
            <a:spLocks noGrp="1"/>
          </p:cNvSpPr>
          <p:nvPr>
            <p:ph type="sldNum" sz="quarter" idx="5"/>
          </p:nvPr>
        </p:nvSpPr>
        <p:spPr/>
        <p:txBody>
          <a:bodyPr/>
          <a:lstStyle/>
          <a:p>
            <a:fld id="{B12F634A-00B4-4A23-84C5-3167ADCAC728}" type="slidenum">
              <a:rPr lang="en-US" smtClean="0"/>
              <a:t>5</a:t>
            </a:fld>
            <a:endParaRPr lang="en-US"/>
          </a:p>
        </p:txBody>
      </p:sp>
    </p:spTree>
    <p:extLst>
      <p:ext uri="{BB962C8B-B14F-4D97-AF65-F5344CB8AC3E}">
        <p14:creationId xmlns:p14="http://schemas.microsoft.com/office/powerpoint/2010/main" val="268696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Movies are generally heavily released in two seasons. The Summer Season in June and July which are released to bring the most profit to the box office. Students are out of school and watch a lot more movies</a:t>
            </a:r>
          </a:p>
          <a:p>
            <a:r>
              <a:rPr lang="en-US" dirty="0"/>
              <a:t>Award release season is November and December release dates to prepare for the award show season such as the Oscars</a:t>
            </a:r>
          </a:p>
        </p:txBody>
      </p:sp>
      <p:sp>
        <p:nvSpPr>
          <p:cNvPr id="4" name="Slide Number Placeholder 3"/>
          <p:cNvSpPr>
            <a:spLocks noGrp="1"/>
          </p:cNvSpPr>
          <p:nvPr>
            <p:ph type="sldNum" sz="quarter" idx="5"/>
          </p:nvPr>
        </p:nvSpPr>
        <p:spPr/>
        <p:txBody>
          <a:bodyPr/>
          <a:lstStyle/>
          <a:p>
            <a:fld id="{B12F634A-00B4-4A23-84C5-3167ADCAC728}" type="slidenum">
              <a:rPr lang="en-US" smtClean="0"/>
              <a:t>6</a:t>
            </a:fld>
            <a:endParaRPr lang="en-US"/>
          </a:p>
        </p:txBody>
      </p:sp>
    </p:spTree>
    <p:extLst>
      <p:ext uri="{BB962C8B-B14F-4D97-AF65-F5344CB8AC3E}">
        <p14:creationId xmlns:p14="http://schemas.microsoft.com/office/powerpoint/2010/main" val="2007479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plotted this histogram to see if the release dates of the movies in the data set followed this trend. We can see some upticks but nothing major. </a:t>
            </a:r>
          </a:p>
        </p:txBody>
      </p:sp>
      <p:sp>
        <p:nvSpPr>
          <p:cNvPr id="4" name="Slide Number Placeholder 3"/>
          <p:cNvSpPr>
            <a:spLocks noGrp="1"/>
          </p:cNvSpPr>
          <p:nvPr>
            <p:ph type="sldNum" sz="quarter" idx="5"/>
          </p:nvPr>
        </p:nvSpPr>
        <p:spPr/>
        <p:txBody>
          <a:bodyPr/>
          <a:lstStyle/>
          <a:p>
            <a:fld id="{B12F634A-00B4-4A23-84C5-3167ADCAC728}" type="slidenum">
              <a:rPr lang="en-US" smtClean="0"/>
              <a:t>7</a:t>
            </a:fld>
            <a:endParaRPr lang="en-US"/>
          </a:p>
        </p:txBody>
      </p:sp>
    </p:spTree>
    <p:extLst>
      <p:ext uri="{BB962C8B-B14F-4D97-AF65-F5344CB8AC3E}">
        <p14:creationId xmlns:p14="http://schemas.microsoft.com/office/powerpoint/2010/main" val="2204048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the summer season and award season does not have a strong correlation to critics scores</a:t>
            </a:r>
          </a:p>
          <a:p>
            <a:endParaRPr lang="en-US" dirty="0"/>
          </a:p>
        </p:txBody>
      </p:sp>
      <p:sp>
        <p:nvSpPr>
          <p:cNvPr id="4" name="Slide Number Placeholder 3"/>
          <p:cNvSpPr>
            <a:spLocks noGrp="1"/>
          </p:cNvSpPr>
          <p:nvPr>
            <p:ph type="sldNum" sz="quarter" idx="5"/>
          </p:nvPr>
        </p:nvSpPr>
        <p:spPr/>
        <p:txBody>
          <a:bodyPr/>
          <a:lstStyle/>
          <a:p>
            <a:fld id="{B12F634A-00B4-4A23-84C5-3167ADCAC728}" type="slidenum">
              <a:rPr lang="en-US" smtClean="0"/>
              <a:t>8</a:t>
            </a:fld>
            <a:endParaRPr lang="en-US"/>
          </a:p>
        </p:txBody>
      </p:sp>
    </p:spTree>
    <p:extLst>
      <p:ext uri="{BB962C8B-B14F-4D97-AF65-F5344CB8AC3E}">
        <p14:creationId xmlns:p14="http://schemas.microsoft.com/office/powerpoint/2010/main" val="2853451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summer season and award season does not have a strong correlation to audience scores</a:t>
            </a:r>
          </a:p>
        </p:txBody>
      </p:sp>
      <p:sp>
        <p:nvSpPr>
          <p:cNvPr id="4" name="Slide Number Placeholder 3"/>
          <p:cNvSpPr>
            <a:spLocks noGrp="1"/>
          </p:cNvSpPr>
          <p:nvPr>
            <p:ph type="sldNum" sz="quarter" idx="5"/>
          </p:nvPr>
        </p:nvSpPr>
        <p:spPr/>
        <p:txBody>
          <a:bodyPr/>
          <a:lstStyle/>
          <a:p>
            <a:fld id="{B12F634A-00B4-4A23-84C5-3167ADCAC728}" type="slidenum">
              <a:rPr lang="en-US" smtClean="0"/>
              <a:t>9</a:t>
            </a:fld>
            <a:endParaRPr lang="en-US"/>
          </a:p>
        </p:txBody>
      </p:sp>
    </p:spTree>
    <p:extLst>
      <p:ext uri="{BB962C8B-B14F-4D97-AF65-F5344CB8AC3E}">
        <p14:creationId xmlns:p14="http://schemas.microsoft.com/office/powerpoint/2010/main" val="3104820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Scatter plot matrix – shows there is a strong correlation between IMDB Rating and audience score, IMDB Rating and critics score, and audience score and critics score. Runtime is not as strongly correlated </a:t>
            </a:r>
          </a:p>
        </p:txBody>
      </p:sp>
      <p:sp>
        <p:nvSpPr>
          <p:cNvPr id="4" name="Slide Number Placeholder 3"/>
          <p:cNvSpPr>
            <a:spLocks noGrp="1"/>
          </p:cNvSpPr>
          <p:nvPr>
            <p:ph type="sldNum" sz="quarter" idx="5"/>
          </p:nvPr>
        </p:nvSpPr>
        <p:spPr/>
        <p:txBody>
          <a:bodyPr/>
          <a:lstStyle/>
          <a:p>
            <a:fld id="{B12F634A-00B4-4A23-84C5-3167ADCAC728}" type="slidenum">
              <a:rPr lang="en-US" smtClean="0"/>
              <a:t>10</a:t>
            </a:fld>
            <a:endParaRPr lang="en-US"/>
          </a:p>
        </p:txBody>
      </p:sp>
    </p:spTree>
    <p:extLst>
      <p:ext uri="{BB962C8B-B14F-4D97-AF65-F5344CB8AC3E}">
        <p14:creationId xmlns:p14="http://schemas.microsoft.com/office/powerpoint/2010/main" val="239226806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5F2D86-0737-473E-A94E-F4CB09B33253}"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AD9A70F-42D5-499B-B400-B8B8D4FA9A16}" type="slidenum">
              <a:rPr lang="en-US" smtClean="0"/>
              <a:t>‹#›</a:t>
            </a:fld>
            <a:endParaRPr lang="en-US"/>
          </a:p>
        </p:txBody>
      </p:sp>
    </p:spTree>
    <p:extLst>
      <p:ext uri="{BB962C8B-B14F-4D97-AF65-F5344CB8AC3E}">
        <p14:creationId xmlns:p14="http://schemas.microsoft.com/office/powerpoint/2010/main" val="392901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F2D86-0737-473E-A94E-F4CB09B33253}"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9A70F-42D5-499B-B400-B8B8D4FA9A16}" type="slidenum">
              <a:rPr lang="en-US" smtClean="0"/>
              <a:t>‹#›</a:t>
            </a:fld>
            <a:endParaRPr lang="en-US"/>
          </a:p>
        </p:txBody>
      </p:sp>
    </p:spTree>
    <p:extLst>
      <p:ext uri="{BB962C8B-B14F-4D97-AF65-F5344CB8AC3E}">
        <p14:creationId xmlns:p14="http://schemas.microsoft.com/office/powerpoint/2010/main" val="1313576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F2D86-0737-473E-A94E-F4CB09B33253}"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9A70F-42D5-499B-B400-B8B8D4FA9A16}" type="slidenum">
              <a:rPr lang="en-US" smtClean="0"/>
              <a:t>‹#›</a:t>
            </a:fld>
            <a:endParaRPr lang="en-US"/>
          </a:p>
        </p:txBody>
      </p:sp>
    </p:spTree>
    <p:extLst>
      <p:ext uri="{BB962C8B-B14F-4D97-AF65-F5344CB8AC3E}">
        <p14:creationId xmlns:p14="http://schemas.microsoft.com/office/powerpoint/2010/main" val="2017323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F2D86-0737-473E-A94E-F4CB09B33253}"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9A70F-42D5-499B-B400-B8B8D4FA9A16}" type="slidenum">
              <a:rPr lang="en-US" smtClean="0"/>
              <a:t>‹#›</a:t>
            </a:fld>
            <a:endParaRPr lang="en-US"/>
          </a:p>
        </p:txBody>
      </p:sp>
    </p:spTree>
    <p:extLst>
      <p:ext uri="{BB962C8B-B14F-4D97-AF65-F5344CB8AC3E}">
        <p14:creationId xmlns:p14="http://schemas.microsoft.com/office/powerpoint/2010/main" val="761805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C5F2D86-0737-473E-A94E-F4CB09B33253}" type="datetimeFigureOut">
              <a:rPr lang="en-US" smtClean="0"/>
              <a:t>8/1/2022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AD9A70F-42D5-499B-B400-B8B8D4FA9A16}" type="slidenum">
              <a:rPr lang="en-US" smtClean="0"/>
              <a:t>‹#›</a:t>
            </a:fld>
            <a:endParaRPr lang="en-US"/>
          </a:p>
        </p:txBody>
      </p:sp>
    </p:spTree>
    <p:extLst>
      <p:ext uri="{BB962C8B-B14F-4D97-AF65-F5344CB8AC3E}">
        <p14:creationId xmlns:p14="http://schemas.microsoft.com/office/powerpoint/2010/main" val="355667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5F2D86-0737-473E-A94E-F4CB09B33253}"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9A70F-42D5-499B-B400-B8B8D4FA9A16}" type="slidenum">
              <a:rPr lang="en-US" smtClean="0"/>
              <a:t>‹#›</a:t>
            </a:fld>
            <a:endParaRPr lang="en-US"/>
          </a:p>
        </p:txBody>
      </p:sp>
    </p:spTree>
    <p:extLst>
      <p:ext uri="{BB962C8B-B14F-4D97-AF65-F5344CB8AC3E}">
        <p14:creationId xmlns:p14="http://schemas.microsoft.com/office/powerpoint/2010/main" val="1961284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5F2D86-0737-473E-A94E-F4CB09B33253}" type="datetimeFigureOut">
              <a:rPr lang="en-US" smtClean="0"/>
              <a:t>8/1/2022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D9A70F-42D5-499B-B400-B8B8D4FA9A16}" type="slidenum">
              <a:rPr lang="en-US" smtClean="0"/>
              <a:t>‹#›</a:t>
            </a:fld>
            <a:endParaRPr lang="en-US"/>
          </a:p>
        </p:txBody>
      </p:sp>
    </p:spTree>
    <p:extLst>
      <p:ext uri="{BB962C8B-B14F-4D97-AF65-F5344CB8AC3E}">
        <p14:creationId xmlns:p14="http://schemas.microsoft.com/office/powerpoint/2010/main" val="268424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5F2D86-0737-473E-A94E-F4CB09B33253}" type="datetimeFigureOut">
              <a:rPr lang="en-US" smtClean="0"/>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D9A70F-42D5-499B-B400-B8B8D4FA9A16}" type="slidenum">
              <a:rPr lang="en-US" smtClean="0"/>
              <a:t>‹#›</a:t>
            </a:fld>
            <a:endParaRPr lang="en-US"/>
          </a:p>
        </p:txBody>
      </p:sp>
    </p:spTree>
    <p:extLst>
      <p:ext uri="{BB962C8B-B14F-4D97-AF65-F5344CB8AC3E}">
        <p14:creationId xmlns:p14="http://schemas.microsoft.com/office/powerpoint/2010/main" val="196776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F2D86-0737-473E-A94E-F4CB09B33253}" type="datetimeFigureOut">
              <a:rPr lang="en-US" smtClean="0"/>
              <a:t>8/1/2022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D9A70F-42D5-499B-B400-B8B8D4FA9A16}" type="slidenum">
              <a:rPr lang="en-US" smtClean="0"/>
              <a:t>‹#›</a:t>
            </a:fld>
            <a:endParaRPr lang="en-US"/>
          </a:p>
        </p:txBody>
      </p:sp>
    </p:spTree>
    <p:extLst>
      <p:ext uri="{BB962C8B-B14F-4D97-AF65-F5344CB8AC3E}">
        <p14:creationId xmlns:p14="http://schemas.microsoft.com/office/powerpoint/2010/main" val="268538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5F2D86-0737-473E-A94E-F4CB09B33253}"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AD9A70F-42D5-499B-B400-B8B8D4FA9A16}" type="slidenum">
              <a:rPr lang="en-US" smtClean="0"/>
              <a:t>‹#›</a:t>
            </a:fld>
            <a:endParaRPr lang="en-US"/>
          </a:p>
        </p:txBody>
      </p:sp>
    </p:spTree>
    <p:extLst>
      <p:ext uri="{BB962C8B-B14F-4D97-AF65-F5344CB8AC3E}">
        <p14:creationId xmlns:p14="http://schemas.microsoft.com/office/powerpoint/2010/main" val="2746276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5F2D86-0737-473E-A94E-F4CB09B33253}" type="datetimeFigureOut">
              <a:rPr lang="en-US" smtClean="0"/>
              <a:t>8/1/2022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AD9A70F-42D5-499B-B400-B8B8D4FA9A16}" type="slidenum">
              <a:rPr lang="en-US" smtClean="0"/>
              <a:t>‹#›</a:t>
            </a:fld>
            <a:endParaRPr lang="en-US"/>
          </a:p>
        </p:txBody>
      </p:sp>
    </p:spTree>
    <p:extLst>
      <p:ext uri="{BB962C8B-B14F-4D97-AF65-F5344CB8AC3E}">
        <p14:creationId xmlns:p14="http://schemas.microsoft.com/office/powerpoint/2010/main" val="2873774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C5F2D86-0737-473E-A94E-F4CB09B33253}" type="datetimeFigureOut">
              <a:rPr lang="en-US" smtClean="0"/>
              <a:t>8/1/2022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AD9A70F-42D5-499B-B400-B8B8D4FA9A16}" type="slidenum">
              <a:rPr lang="en-US" smtClean="0"/>
              <a:t>‹#›</a:t>
            </a:fld>
            <a:endParaRPr lang="en-US"/>
          </a:p>
        </p:txBody>
      </p:sp>
    </p:spTree>
    <p:extLst>
      <p:ext uri="{BB962C8B-B14F-4D97-AF65-F5344CB8AC3E}">
        <p14:creationId xmlns:p14="http://schemas.microsoft.com/office/powerpoint/2010/main" val="3037645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31C4-101A-F758-3E62-5F7C5A22AF98}"/>
              </a:ext>
            </a:extLst>
          </p:cNvPr>
          <p:cNvSpPr>
            <a:spLocks noGrp="1"/>
          </p:cNvSpPr>
          <p:nvPr>
            <p:ph type="ctrTitle"/>
          </p:nvPr>
        </p:nvSpPr>
        <p:spPr/>
        <p:txBody>
          <a:bodyPr/>
          <a:lstStyle/>
          <a:p>
            <a:pPr algn="ctr"/>
            <a:r>
              <a:rPr lang="en-US" sz="6000" dirty="0"/>
              <a:t>PREDICTING Movie AUDIENCE SCORE</a:t>
            </a:r>
          </a:p>
        </p:txBody>
      </p:sp>
      <p:sp>
        <p:nvSpPr>
          <p:cNvPr id="3" name="Subtitle 2">
            <a:extLst>
              <a:ext uri="{FF2B5EF4-FFF2-40B4-BE49-F238E27FC236}">
                <a16:creationId xmlns:a16="http://schemas.microsoft.com/office/drawing/2014/main" id="{069B6F36-D497-80DD-653D-9A4B4B91833D}"/>
              </a:ext>
            </a:extLst>
          </p:cNvPr>
          <p:cNvSpPr>
            <a:spLocks noGrp="1"/>
          </p:cNvSpPr>
          <p:nvPr>
            <p:ph type="subTitle" idx="1"/>
          </p:nvPr>
        </p:nvSpPr>
        <p:spPr/>
        <p:txBody>
          <a:bodyPr/>
          <a:lstStyle/>
          <a:p>
            <a:r>
              <a:rPr lang="en-US" dirty="0"/>
              <a:t>Brandon Parmanand</a:t>
            </a:r>
          </a:p>
        </p:txBody>
      </p:sp>
    </p:spTree>
    <p:extLst>
      <p:ext uri="{BB962C8B-B14F-4D97-AF65-F5344CB8AC3E}">
        <p14:creationId xmlns:p14="http://schemas.microsoft.com/office/powerpoint/2010/main" val="2403773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95C9-365A-5891-FBE2-1FB92A783E79}"/>
              </a:ext>
            </a:extLst>
          </p:cNvPr>
          <p:cNvSpPr>
            <a:spLocks noGrp="1"/>
          </p:cNvSpPr>
          <p:nvPr>
            <p:ph type="title"/>
          </p:nvPr>
        </p:nvSpPr>
        <p:spPr/>
        <p:txBody>
          <a:bodyPr/>
          <a:lstStyle/>
          <a:p>
            <a:r>
              <a:rPr lang="en-US" dirty="0"/>
              <a:t> </a:t>
            </a:r>
            <a:br>
              <a:rPr lang="en-US" dirty="0"/>
            </a:br>
            <a:endParaRPr lang="en-US" dirty="0"/>
          </a:p>
        </p:txBody>
      </p:sp>
      <p:pic>
        <p:nvPicPr>
          <p:cNvPr id="7" name="Content Placeholder 6">
            <a:extLst>
              <a:ext uri="{FF2B5EF4-FFF2-40B4-BE49-F238E27FC236}">
                <a16:creationId xmlns:a16="http://schemas.microsoft.com/office/drawing/2014/main" id="{4E7D4573-0B22-F182-4E2A-FD252F815580}"/>
              </a:ext>
            </a:extLst>
          </p:cNvPr>
          <p:cNvPicPr>
            <a:picLocks noGrp="1" noChangeAspect="1"/>
          </p:cNvPicPr>
          <p:nvPr>
            <p:ph idx="1"/>
          </p:nvPr>
        </p:nvPicPr>
        <p:blipFill>
          <a:blip r:embed="rId3"/>
          <a:stretch>
            <a:fillRect/>
          </a:stretch>
        </p:blipFill>
        <p:spPr>
          <a:xfrm>
            <a:off x="1698231" y="1785144"/>
            <a:ext cx="8795538" cy="4672630"/>
          </a:xfrm>
          <a:prstGeom prst="rect">
            <a:avLst/>
          </a:prstGeom>
        </p:spPr>
      </p:pic>
    </p:spTree>
    <p:extLst>
      <p:ext uri="{BB962C8B-B14F-4D97-AF65-F5344CB8AC3E}">
        <p14:creationId xmlns:p14="http://schemas.microsoft.com/office/powerpoint/2010/main" val="1259624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843F-17E2-05BF-4A29-3739024C4B23}"/>
              </a:ext>
            </a:extLst>
          </p:cNvPr>
          <p:cNvSpPr>
            <a:spLocks noGrp="1"/>
          </p:cNvSpPr>
          <p:nvPr>
            <p:ph type="title"/>
          </p:nvPr>
        </p:nvSpPr>
        <p:spPr/>
        <p:txBody>
          <a:bodyPr/>
          <a:lstStyle/>
          <a:p>
            <a:r>
              <a:rPr lang="en-US" dirty="0"/>
              <a:t> </a:t>
            </a:r>
          </a:p>
        </p:txBody>
      </p:sp>
      <p:pic>
        <p:nvPicPr>
          <p:cNvPr id="4" name="Content Placeholder 3">
            <a:extLst>
              <a:ext uri="{FF2B5EF4-FFF2-40B4-BE49-F238E27FC236}">
                <a16:creationId xmlns:a16="http://schemas.microsoft.com/office/drawing/2014/main" id="{39C39148-1338-BA5C-578E-7197348856C6}"/>
              </a:ext>
            </a:extLst>
          </p:cNvPr>
          <p:cNvPicPr>
            <a:picLocks noGrp="1" noChangeAspect="1"/>
          </p:cNvPicPr>
          <p:nvPr>
            <p:ph idx="1"/>
          </p:nvPr>
        </p:nvPicPr>
        <p:blipFill>
          <a:blip r:embed="rId3"/>
          <a:stretch>
            <a:fillRect/>
          </a:stretch>
        </p:blipFill>
        <p:spPr>
          <a:xfrm>
            <a:off x="2423067" y="1403350"/>
            <a:ext cx="7345865" cy="4051300"/>
          </a:xfrm>
          <a:prstGeom prst="rect">
            <a:avLst/>
          </a:prstGeom>
        </p:spPr>
      </p:pic>
    </p:spTree>
    <p:extLst>
      <p:ext uri="{BB962C8B-B14F-4D97-AF65-F5344CB8AC3E}">
        <p14:creationId xmlns:p14="http://schemas.microsoft.com/office/powerpoint/2010/main" val="3937913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7252-96E5-C4D5-ABA1-1E85B98A6C36}"/>
              </a:ext>
            </a:extLst>
          </p:cNvPr>
          <p:cNvSpPr>
            <a:spLocks noGrp="1"/>
          </p:cNvSpPr>
          <p:nvPr>
            <p:ph type="title"/>
          </p:nvPr>
        </p:nvSpPr>
        <p:spPr/>
        <p:txBody>
          <a:bodyPr/>
          <a:lstStyle/>
          <a:p>
            <a:r>
              <a:rPr lang="en-US" dirty="0"/>
              <a:t> </a:t>
            </a:r>
          </a:p>
        </p:txBody>
      </p:sp>
      <p:pic>
        <p:nvPicPr>
          <p:cNvPr id="4" name="Content Placeholder 3">
            <a:extLst>
              <a:ext uri="{FF2B5EF4-FFF2-40B4-BE49-F238E27FC236}">
                <a16:creationId xmlns:a16="http://schemas.microsoft.com/office/drawing/2014/main" id="{7335BEE3-F7AD-E5E8-C77F-44F273A38206}"/>
              </a:ext>
            </a:extLst>
          </p:cNvPr>
          <p:cNvPicPr>
            <a:picLocks noGrp="1" noChangeAspect="1"/>
          </p:cNvPicPr>
          <p:nvPr>
            <p:ph idx="1"/>
          </p:nvPr>
        </p:nvPicPr>
        <p:blipFill>
          <a:blip r:embed="rId3"/>
          <a:stretch>
            <a:fillRect/>
          </a:stretch>
        </p:blipFill>
        <p:spPr>
          <a:xfrm>
            <a:off x="2423067" y="1403350"/>
            <a:ext cx="7345865" cy="4051300"/>
          </a:xfrm>
          <a:prstGeom prst="rect">
            <a:avLst/>
          </a:prstGeom>
        </p:spPr>
      </p:pic>
    </p:spTree>
    <p:extLst>
      <p:ext uri="{BB962C8B-B14F-4D97-AF65-F5344CB8AC3E}">
        <p14:creationId xmlns:p14="http://schemas.microsoft.com/office/powerpoint/2010/main" val="1754434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9481D-2AC0-9A2B-6270-6CEAECA2A04C}"/>
              </a:ext>
            </a:extLst>
          </p:cNvPr>
          <p:cNvSpPr>
            <a:spLocks noGrp="1"/>
          </p:cNvSpPr>
          <p:nvPr>
            <p:ph type="title"/>
          </p:nvPr>
        </p:nvSpPr>
        <p:spPr>
          <a:xfrm>
            <a:off x="1066799" y="286329"/>
            <a:ext cx="10058400" cy="1609344"/>
          </a:xfrm>
        </p:spPr>
        <p:txBody>
          <a:bodyPr>
            <a:normAutofit/>
          </a:bodyPr>
          <a:lstStyle/>
          <a:p>
            <a:pPr algn="ctr"/>
            <a:r>
              <a:rPr lang="en-US" sz="5000" dirty="0"/>
              <a:t>Neural Network training data</a:t>
            </a:r>
          </a:p>
        </p:txBody>
      </p:sp>
      <p:pic>
        <p:nvPicPr>
          <p:cNvPr id="6" name="Content Placeholder 5">
            <a:extLst>
              <a:ext uri="{FF2B5EF4-FFF2-40B4-BE49-F238E27FC236}">
                <a16:creationId xmlns:a16="http://schemas.microsoft.com/office/drawing/2014/main" id="{50101E9E-7257-ADAB-54EB-A042794C4D95}"/>
              </a:ext>
            </a:extLst>
          </p:cNvPr>
          <p:cNvPicPr>
            <a:picLocks noGrp="1" noChangeAspect="1"/>
          </p:cNvPicPr>
          <p:nvPr>
            <p:ph idx="1"/>
          </p:nvPr>
        </p:nvPicPr>
        <p:blipFill>
          <a:blip r:embed="rId3"/>
          <a:stretch>
            <a:fillRect/>
          </a:stretch>
        </p:blipFill>
        <p:spPr>
          <a:xfrm>
            <a:off x="2213697" y="1545935"/>
            <a:ext cx="7764605" cy="4827433"/>
          </a:xfrm>
          <a:prstGeom prst="rect">
            <a:avLst/>
          </a:prstGeom>
        </p:spPr>
      </p:pic>
    </p:spTree>
    <p:extLst>
      <p:ext uri="{BB962C8B-B14F-4D97-AF65-F5344CB8AC3E}">
        <p14:creationId xmlns:p14="http://schemas.microsoft.com/office/powerpoint/2010/main" val="3880480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EF27-6E18-B80B-E2B4-604BFDB4EB97}"/>
              </a:ext>
            </a:extLst>
          </p:cNvPr>
          <p:cNvSpPr>
            <a:spLocks noGrp="1"/>
          </p:cNvSpPr>
          <p:nvPr>
            <p:ph type="title"/>
          </p:nvPr>
        </p:nvSpPr>
        <p:spPr/>
        <p:txBody>
          <a:bodyPr/>
          <a:lstStyle/>
          <a:p>
            <a:r>
              <a:rPr lang="en-US" dirty="0"/>
              <a:t> </a:t>
            </a:r>
            <a:br>
              <a:rPr lang="en-US" dirty="0"/>
            </a:br>
            <a:endParaRPr lang="en-US" dirty="0"/>
          </a:p>
        </p:txBody>
      </p:sp>
      <p:sp>
        <p:nvSpPr>
          <p:cNvPr id="6" name="Content Placeholder 5">
            <a:extLst>
              <a:ext uri="{FF2B5EF4-FFF2-40B4-BE49-F238E27FC236}">
                <a16:creationId xmlns:a16="http://schemas.microsoft.com/office/drawing/2014/main" id="{3883A6E5-8208-0D01-858C-60349477C396}"/>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8F9C1054-EA65-4378-55CA-B20E680DE543}"/>
              </a:ext>
            </a:extLst>
          </p:cNvPr>
          <p:cNvPicPr>
            <a:picLocks noChangeAspect="1"/>
          </p:cNvPicPr>
          <p:nvPr/>
        </p:nvPicPr>
        <p:blipFill>
          <a:blip r:embed="rId2"/>
          <a:stretch>
            <a:fillRect/>
          </a:stretch>
        </p:blipFill>
        <p:spPr>
          <a:xfrm>
            <a:off x="1010286" y="267095"/>
            <a:ext cx="10171428" cy="6323809"/>
          </a:xfrm>
          <a:prstGeom prst="rect">
            <a:avLst/>
          </a:prstGeom>
        </p:spPr>
      </p:pic>
    </p:spTree>
    <p:extLst>
      <p:ext uri="{BB962C8B-B14F-4D97-AF65-F5344CB8AC3E}">
        <p14:creationId xmlns:p14="http://schemas.microsoft.com/office/powerpoint/2010/main" val="2515072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CFC7-9BC7-148C-3C1F-A0151B4F5FB0}"/>
              </a:ext>
            </a:extLst>
          </p:cNvPr>
          <p:cNvSpPr>
            <a:spLocks noGrp="1"/>
          </p:cNvSpPr>
          <p:nvPr>
            <p:ph type="title"/>
          </p:nvPr>
        </p:nvSpPr>
        <p:spPr>
          <a:xfrm>
            <a:off x="1066799" y="154126"/>
            <a:ext cx="10058400" cy="1609344"/>
          </a:xfrm>
        </p:spPr>
        <p:txBody>
          <a:bodyPr>
            <a:normAutofit/>
          </a:bodyPr>
          <a:lstStyle/>
          <a:p>
            <a:r>
              <a:rPr lang="en-US" sz="5000" dirty="0"/>
              <a:t>Neural Network Valid data</a:t>
            </a:r>
          </a:p>
        </p:txBody>
      </p:sp>
      <p:pic>
        <p:nvPicPr>
          <p:cNvPr id="6" name="Content Placeholder 5">
            <a:extLst>
              <a:ext uri="{FF2B5EF4-FFF2-40B4-BE49-F238E27FC236}">
                <a16:creationId xmlns:a16="http://schemas.microsoft.com/office/drawing/2014/main" id="{89098706-BA30-C3B6-D5B5-A381079031F5}"/>
              </a:ext>
            </a:extLst>
          </p:cNvPr>
          <p:cNvPicPr>
            <a:picLocks noGrp="1" noChangeAspect="1"/>
          </p:cNvPicPr>
          <p:nvPr>
            <p:ph idx="1"/>
          </p:nvPr>
        </p:nvPicPr>
        <p:blipFill>
          <a:blip r:embed="rId2"/>
          <a:stretch>
            <a:fillRect/>
          </a:stretch>
        </p:blipFill>
        <p:spPr>
          <a:xfrm>
            <a:off x="2133388" y="1446075"/>
            <a:ext cx="7925223" cy="4927293"/>
          </a:xfrm>
          <a:prstGeom prst="rect">
            <a:avLst/>
          </a:prstGeom>
        </p:spPr>
      </p:pic>
    </p:spTree>
    <p:extLst>
      <p:ext uri="{BB962C8B-B14F-4D97-AF65-F5344CB8AC3E}">
        <p14:creationId xmlns:p14="http://schemas.microsoft.com/office/powerpoint/2010/main" val="556755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68346-6C80-8DB1-BD48-9893B47FFD8B}"/>
              </a:ext>
            </a:extLst>
          </p:cNvPr>
          <p:cNvSpPr>
            <a:spLocks noGrp="1"/>
          </p:cNvSpPr>
          <p:nvPr>
            <p:ph type="title"/>
          </p:nvPr>
        </p:nvSpPr>
        <p:spPr/>
        <p:txBody>
          <a:bodyPr/>
          <a:lstStyle/>
          <a:p>
            <a:r>
              <a:rPr lang="en-US" dirty="0"/>
              <a:t> </a:t>
            </a:r>
            <a:br>
              <a:rPr lang="en-US" dirty="0"/>
            </a:br>
            <a:endParaRPr lang="en-US" dirty="0"/>
          </a:p>
        </p:txBody>
      </p:sp>
      <p:sp>
        <p:nvSpPr>
          <p:cNvPr id="6" name="Content Placeholder 5">
            <a:extLst>
              <a:ext uri="{FF2B5EF4-FFF2-40B4-BE49-F238E27FC236}">
                <a16:creationId xmlns:a16="http://schemas.microsoft.com/office/drawing/2014/main" id="{79ADD2F8-B50D-5419-DEF9-02A106FFB397}"/>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AA771C9C-E15F-AB1A-515C-868C04FE9956}"/>
              </a:ext>
            </a:extLst>
          </p:cNvPr>
          <p:cNvPicPr>
            <a:picLocks noChangeAspect="1"/>
          </p:cNvPicPr>
          <p:nvPr/>
        </p:nvPicPr>
        <p:blipFill>
          <a:blip r:embed="rId2"/>
          <a:stretch>
            <a:fillRect/>
          </a:stretch>
        </p:blipFill>
        <p:spPr>
          <a:xfrm>
            <a:off x="1010286" y="267095"/>
            <a:ext cx="10171428" cy="6323809"/>
          </a:xfrm>
          <a:prstGeom prst="rect">
            <a:avLst/>
          </a:prstGeom>
        </p:spPr>
      </p:pic>
    </p:spTree>
    <p:extLst>
      <p:ext uri="{BB962C8B-B14F-4D97-AF65-F5344CB8AC3E}">
        <p14:creationId xmlns:p14="http://schemas.microsoft.com/office/powerpoint/2010/main" val="2198111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E22E-70B9-0CAA-53E4-7CBE497D907A}"/>
              </a:ext>
            </a:extLst>
          </p:cNvPr>
          <p:cNvSpPr>
            <a:spLocks noGrp="1"/>
          </p:cNvSpPr>
          <p:nvPr>
            <p:ph type="title"/>
          </p:nvPr>
        </p:nvSpPr>
        <p:spPr/>
        <p:txBody>
          <a:bodyPr/>
          <a:lstStyle/>
          <a:p>
            <a:r>
              <a:rPr lang="en-US" dirty="0"/>
              <a:t>RMSPE</a:t>
            </a:r>
          </a:p>
        </p:txBody>
      </p:sp>
      <p:sp>
        <p:nvSpPr>
          <p:cNvPr id="3" name="Content Placeholder 2">
            <a:extLst>
              <a:ext uri="{FF2B5EF4-FFF2-40B4-BE49-F238E27FC236}">
                <a16:creationId xmlns:a16="http://schemas.microsoft.com/office/drawing/2014/main" id="{3E5E4A16-F7BA-43A1-35CF-EB36AC081EA5}"/>
              </a:ext>
            </a:extLst>
          </p:cNvPr>
          <p:cNvSpPr>
            <a:spLocks noGrp="1"/>
          </p:cNvSpPr>
          <p:nvPr>
            <p:ph idx="1"/>
          </p:nvPr>
        </p:nvSpPr>
        <p:spPr/>
        <p:txBody>
          <a:bodyPr>
            <a:normAutofit/>
          </a:bodyPr>
          <a:lstStyle/>
          <a:p>
            <a:r>
              <a:rPr lang="en-US" sz="2800" dirty="0"/>
              <a:t>Root Mean Square Percentage Error Loss</a:t>
            </a:r>
          </a:p>
          <a:p>
            <a:r>
              <a:rPr lang="en-US" sz="2800" dirty="0"/>
              <a:t>0.13</a:t>
            </a:r>
          </a:p>
        </p:txBody>
      </p:sp>
    </p:spTree>
    <p:extLst>
      <p:ext uri="{BB962C8B-B14F-4D97-AF65-F5344CB8AC3E}">
        <p14:creationId xmlns:p14="http://schemas.microsoft.com/office/powerpoint/2010/main" val="4255394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5A86-3A0C-F7DF-4CD2-0C4DD813B2B9}"/>
              </a:ext>
            </a:extLst>
          </p:cNvPr>
          <p:cNvSpPr>
            <a:spLocks noGrp="1"/>
          </p:cNvSpPr>
          <p:nvPr>
            <p:ph type="title"/>
          </p:nvPr>
        </p:nvSpPr>
        <p:spPr/>
        <p:txBody>
          <a:bodyPr>
            <a:normAutofit/>
          </a:bodyPr>
          <a:lstStyle/>
          <a:p>
            <a:r>
              <a:rPr lang="en-US" sz="5000" dirty="0"/>
              <a:t>Linear Regression Model</a:t>
            </a:r>
          </a:p>
        </p:txBody>
      </p:sp>
      <p:sp>
        <p:nvSpPr>
          <p:cNvPr id="3" name="Content Placeholder 2">
            <a:extLst>
              <a:ext uri="{FF2B5EF4-FFF2-40B4-BE49-F238E27FC236}">
                <a16:creationId xmlns:a16="http://schemas.microsoft.com/office/drawing/2014/main" id="{FFD58829-509F-F9DE-6A17-D6367CE9936F}"/>
              </a:ext>
            </a:extLst>
          </p:cNvPr>
          <p:cNvSpPr>
            <a:spLocks noGrp="1"/>
          </p:cNvSpPr>
          <p:nvPr>
            <p:ph idx="1"/>
          </p:nvPr>
        </p:nvSpPr>
        <p:spPr/>
        <p:txBody>
          <a:bodyPr>
            <a:normAutofit/>
          </a:bodyPr>
          <a:lstStyle/>
          <a:p>
            <a:r>
              <a:rPr lang="en-US" sz="2800" dirty="0"/>
              <a:t>Forward selection</a:t>
            </a:r>
          </a:p>
          <a:p>
            <a:r>
              <a:rPr lang="en-US" sz="2800" dirty="0"/>
              <a:t>Backward elimination</a:t>
            </a:r>
          </a:p>
          <a:p>
            <a:r>
              <a:rPr lang="en-US" sz="2800" dirty="0"/>
              <a:t>Stepwise regression</a:t>
            </a:r>
          </a:p>
        </p:txBody>
      </p:sp>
    </p:spTree>
    <p:extLst>
      <p:ext uri="{BB962C8B-B14F-4D97-AF65-F5344CB8AC3E}">
        <p14:creationId xmlns:p14="http://schemas.microsoft.com/office/powerpoint/2010/main" val="651720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F298-341F-1D0F-B5CA-D497B6856E19}"/>
              </a:ext>
            </a:extLst>
          </p:cNvPr>
          <p:cNvSpPr>
            <a:spLocks noGrp="1"/>
          </p:cNvSpPr>
          <p:nvPr>
            <p:ph type="title"/>
          </p:nvPr>
        </p:nvSpPr>
        <p:spPr/>
        <p:txBody>
          <a:bodyPr/>
          <a:lstStyle/>
          <a:p>
            <a:r>
              <a:rPr lang="en-US" dirty="0"/>
              <a:t> </a:t>
            </a:r>
            <a:br>
              <a:rPr lang="en-US" dirty="0"/>
            </a:br>
            <a:endParaRPr lang="en-US" dirty="0"/>
          </a:p>
        </p:txBody>
      </p:sp>
      <p:pic>
        <p:nvPicPr>
          <p:cNvPr id="5" name="Content Placeholder 4">
            <a:extLst>
              <a:ext uri="{FF2B5EF4-FFF2-40B4-BE49-F238E27FC236}">
                <a16:creationId xmlns:a16="http://schemas.microsoft.com/office/drawing/2014/main" id="{C635FE7D-DE5D-712B-F445-CAC34E1A3D02}"/>
              </a:ext>
            </a:extLst>
          </p:cNvPr>
          <p:cNvPicPr>
            <a:picLocks noGrp="1" noChangeAspect="1"/>
          </p:cNvPicPr>
          <p:nvPr>
            <p:ph idx="1"/>
          </p:nvPr>
        </p:nvPicPr>
        <p:blipFill>
          <a:blip r:embed="rId2"/>
          <a:stretch>
            <a:fillRect/>
          </a:stretch>
        </p:blipFill>
        <p:spPr>
          <a:xfrm>
            <a:off x="1689252" y="1289304"/>
            <a:ext cx="8813495" cy="4957591"/>
          </a:xfrm>
        </p:spPr>
      </p:pic>
    </p:spTree>
    <p:extLst>
      <p:ext uri="{BB962C8B-B14F-4D97-AF65-F5344CB8AC3E}">
        <p14:creationId xmlns:p14="http://schemas.microsoft.com/office/powerpoint/2010/main" val="1426911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4FFE7-2E16-6123-038B-1DF3515170C4}"/>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38B877A0-30F9-2CCB-A763-072A69638200}"/>
              </a:ext>
            </a:extLst>
          </p:cNvPr>
          <p:cNvSpPr>
            <a:spLocks noGrp="1"/>
          </p:cNvSpPr>
          <p:nvPr>
            <p:ph idx="1"/>
          </p:nvPr>
        </p:nvSpPr>
        <p:spPr>
          <a:xfrm>
            <a:off x="494949" y="2121408"/>
            <a:ext cx="11400639" cy="4050792"/>
          </a:xfrm>
        </p:spPr>
        <p:txBody>
          <a:bodyPr numCol="2">
            <a:normAutofit/>
          </a:bodyPr>
          <a:lstStyle/>
          <a:p>
            <a:pPr marL="0" indent="0">
              <a:buNone/>
            </a:pPr>
            <a:r>
              <a:rPr lang="en-US" dirty="0"/>
              <a:t>651 Movies Released between 1970 and 2014</a:t>
            </a:r>
          </a:p>
          <a:p>
            <a:r>
              <a:rPr lang="en-US" dirty="0"/>
              <a:t>Movie Title</a:t>
            </a:r>
          </a:p>
          <a:p>
            <a:r>
              <a:rPr lang="en-US" dirty="0"/>
              <a:t>Title Type</a:t>
            </a:r>
          </a:p>
          <a:p>
            <a:r>
              <a:rPr lang="en-US" dirty="0"/>
              <a:t>Genre</a:t>
            </a:r>
          </a:p>
          <a:p>
            <a:r>
              <a:rPr lang="en-US" dirty="0"/>
              <a:t>Runtime</a:t>
            </a:r>
          </a:p>
          <a:p>
            <a:r>
              <a:rPr lang="en-US" dirty="0"/>
              <a:t>MPAA Rating</a:t>
            </a:r>
          </a:p>
          <a:p>
            <a:r>
              <a:rPr lang="en-US" dirty="0"/>
              <a:t>Studio</a:t>
            </a:r>
          </a:p>
          <a:p>
            <a:r>
              <a:rPr lang="en-US" dirty="0"/>
              <a:t>Theater Release Dates</a:t>
            </a:r>
          </a:p>
          <a:p>
            <a:endParaRPr lang="en-US" dirty="0"/>
          </a:p>
          <a:p>
            <a:endParaRPr lang="en-US" dirty="0"/>
          </a:p>
          <a:p>
            <a:r>
              <a:rPr lang="en-US" dirty="0"/>
              <a:t>DVD Release Dates</a:t>
            </a:r>
          </a:p>
          <a:p>
            <a:r>
              <a:rPr lang="en-US" dirty="0"/>
              <a:t>IMBD Rating and # of Votes</a:t>
            </a:r>
          </a:p>
          <a:p>
            <a:r>
              <a:rPr lang="en-US" dirty="0"/>
              <a:t>Rotten Tomatoes Critics Scores/Ratings</a:t>
            </a:r>
          </a:p>
          <a:p>
            <a:r>
              <a:rPr lang="en-US" dirty="0"/>
              <a:t>Rotten Tomatoes Audience Scores/Ratings</a:t>
            </a:r>
          </a:p>
          <a:p>
            <a:r>
              <a:rPr lang="en-US" dirty="0"/>
              <a:t>Award Nomination/Wins</a:t>
            </a:r>
          </a:p>
          <a:p>
            <a:r>
              <a:rPr lang="en-US" dirty="0"/>
              <a:t>Director</a:t>
            </a:r>
          </a:p>
          <a:p>
            <a:r>
              <a:rPr lang="en-US" dirty="0"/>
              <a:t>Actors</a:t>
            </a:r>
          </a:p>
          <a:p>
            <a:pPr marL="0" indent="0">
              <a:buNone/>
            </a:pPr>
            <a:endParaRPr lang="en-US" dirty="0"/>
          </a:p>
        </p:txBody>
      </p:sp>
    </p:spTree>
    <p:extLst>
      <p:ext uri="{BB962C8B-B14F-4D97-AF65-F5344CB8AC3E}">
        <p14:creationId xmlns:p14="http://schemas.microsoft.com/office/powerpoint/2010/main" val="2908504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555D-92F7-091A-8526-997EE71D0666}"/>
              </a:ext>
            </a:extLst>
          </p:cNvPr>
          <p:cNvSpPr>
            <a:spLocks noGrp="1"/>
          </p:cNvSpPr>
          <p:nvPr>
            <p:ph type="title"/>
          </p:nvPr>
        </p:nvSpPr>
        <p:spPr>
          <a:xfrm>
            <a:off x="1066800" y="87066"/>
            <a:ext cx="10058400" cy="1609344"/>
          </a:xfrm>
        </p:spPr>
        <p:txBody>
          <a:bodyPr>
            <a:normAutofit/>
          </a:bodyPr>
          <a:lstStyle/>
          <a:p>
            <a:pPr algn="ctr"/>
            <a:r>
              <a:rPr lang="en-US" sz="4800" dirty="0"/>
              <a:t>Predicted vs Actual Scores</a:t>
            </a:r>
          </a:p>
        </p:txBody>
      </p:sp>
      <p:pic>
        <p:nvPicPr>
          <p:cNvPr id="5" name="Content Placeholder 4">
            <a:extLst>
              <a:ext uri="{FF2B5EF4-FFF2-40B4-BE49-F238E27FC236}">
                <a16:creationId xmlns:a16="http://schemas.microsoft.com/office/drawing/2014/main" id="{88AF249B-E5F3-2109-935D-C45C8F986EBA}"/>
              </a:ext>
            </a:extLst>
          </p:cNvPr>
          <p:cNvPicPr>
            <a:picLocks noGrp="1" noChangeAspect="1"/>
          </p:cNvPicPr>
          <p:nvPr>
            <p:ph idx="1"/>
          </p:nvPr>
        </p:nvPicPr>
        <p:blipFill>
          <a:blip r:embed="rId2"/>
          <a:stretch>
            <a:fillRect/>
          </a:stretch>
        </p:blipFill>
        <p:spPr>
          <a:xfrm>
            <a:off x="4343911" y="1487089"/>
            <a:ext cx="3504177" cy="4823932"/>
          </a:xfrm>
        </p:spPr>
      </p:pic>
    </p:spTree>
    <p:extLst>
      <p:ext uri="{BB962C8B-B14F-4D97-AF65-F5344CB8AC3E}">
        <p14:creationId xmlns:p14="http://schemas.microsoft.com/office/powerpoint/2010/main" val="2979055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D9B7CFE6-970C-1594-4ADD-017311C64423}"/>
              </a:ext>
            </a:extLst>
          </p:cNvPr>
          <p:cNvPicPr>
            <a:picLocks noGrp="1" noChangeAspect="1"/>
          </p:cNvPicPr>
          <p:nvPr>
            <p:ph idx="1"/>
          </p:nvPr>
        </p:nvPicPr>
        <p:blipFill>
          <a:blip r:embed="rId3"/>
          <a:stretch>
            <a:fillRect/>
          </a:stretch>
        </p:blipFill>
        <p:spPr>
          <a:xfrm>
            <a:off x="1069975" y="2125754"/>
            <a:ext cx="10058400" cy="4041592"/>
          </a:xfrm>
          <a:prstGeom prst="rect">
            <a:avLst/>
          </a:prstGeom>
        </p:spPr>
      </p:pic>
      <p:pic>
        <p:nvPicPr>
          <p:cNvPr id="12" name="Picture 11">
            <a:extLst>
              <a:ext uri="{FF2B5EF4-FFF2-40B4-BE49-F238E27FC236}">
                <a16:creationId xmlns:a16="http://schemas.microsoft.com/office/drawing/2014/main" id="{9297305F-CF65-684A-F5B8-4143DD37940C}"/>
              </a:ext>
            </a:extLst>
          </p:cNvPr>
          <p:cNvPicPr>
            <a:picLocks noChangeAspect="1"/>
          </p:cNvPicPr>
          <p:nvPr/>
        </p:nvPicPr>
        <p:blipFill>
          <a:blip r:embed="rId4"/>
          <a:stretch>
            <a:fillRect/>
          </a:stretch>
        </p:blipFill>
        <p:spPr>
          <a:xfrm>
            <a:off x="1010286" y="267095"/>
            <a:ext cx="10171428" cy="6323809"/>
          </a:xfrm>
          <a:prstGeom prst="rect">
            <a:avLst/>
          </a:prstGeom>
        </p:spPr>
      </p:pic>
    </p:spTree>
    <p:extLst>
      <p:ext uri="{BB962C8B-B14F-4D97-AF65-F5344CB8AC3E}">
        <p14:creationId xmlns:p14="http://schemas.microsoft.com/office/powerpoint/2010/main" val="3361396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6EC51-7F37-2B39-1D53-0F060C67EF90}"/>
              </a:ext>
            </a:extLst>
          </p:cNvPr>
          <p:cNvSpPr>
            <a:spLocks noGrp="1"/>
          </p:cNvSpPr>
          <p:nvPr>
            <p:ph type="title"/>
          </p:nvPr>
        </p:nvSpPr>
        <p:spPr>
          <a:xfrm>
            <a:off x="0" y="192947"/>
            <a:ext cx="11887200" cy="1470961"/>
          </a:xfrm>
        </p:spPr>
        <p:txBody>
          <a:bodyPr>
            <a:normAutofit/>
          </a:bodyPr>
          <a:lstStyle/>
          <a:p>
            <a:r>
              <a:rPr lang="en-US" sz="4800" dirty="0"/>
              <a:t>Comparing Actual score to predictions</a:t>
            </a:r>
          </a:p>
        </p:txBody>
      </p:sp>
      <p:pic>
        <p:nvPicPr>
          <p:cNvPr id="9" name="Content Placeholder 8">
            <a:extLst>
              <a:ext uri="{FF2B5EF4-FFF2-40B4-BE49-F238E27FC236}">
                <a16:creationId xmlns:a16="http://schemas.microsoft.com/office/drawing/2014/main" id="{78387679-8F93-79EF-A862-F7231412A3BB}"/>
              </a:ext>
            </a:extLst>
          </p:cNvPr>
          <p:cNvPicPr>
            <a:picLocks noGrp="1" noChangeAspect="1"/>
          </p:cNvPicPr>
          <p:nvPr>
            <p:ph idx="1"/>
          </p:nvPr>
        </p:nvPicPr>
        <p:blipFill>
          <a:blip r:embed="rId3"/>
          <a:stretch>
            <a:fillRect/>
          </a:stretch>
        </p:blipFill>
        <p:spPr>
          <a:xfrm>
            <a:off x="3802505" y="1181358"/>
            <a:ext cx="4586990" cy="5483695"/>
          </a:xfrm>
        </p:spPr>
      </p:pic>
    </p:spTree>
    <p:extLst>
      <p:ext uri="{BB962C8B-B14F-4D97-AF65-F5344CB8AC3E}">
        <p14:creationId xmlns:p14="http://schemas.microsoft.com/office/powerpoint/2010/main" val="1702389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10D6-391E-9EC4-9F5B-BD65493B2BEB}"/>
              </a:ext>
            </a:extLst>
          </p:cNvPr>
          <p:cNvSpPr>
            <a:spLocks noGrp="1"/>
          </p:cNvSpPr>
          <p:nvPr>
            <p:ph type="title"/>
          </p:nvPr>
        </p:nvSpPr>
        <p:spPr/>
        <p:txBody>
          <a:bodyPr>
            <a:normAutofit/>
          </a:bodyPr>
          <a:lstStyle/>
          <a:p>
            <a:r>
              <a:rPr lang="en-US" sz="4800" dirty="0"/>
              <a:t>Conclusion</a:t>
            </a:r>
          </a:p>
        </p:txBody>
      </p:sp>
      <p:sp>
        <p:nvSpPr>
          <p:cNvPr id="3" name="Content Placeholder 2">
            <a:extLst>
              <a:ext uri="{FF2B5EF4-FFF2-40B4-BE49-F238E27FC236}">
                <a16:creationId xmlns:a16="http://schemas.microsoft.com/office/drawing/2014/main" id="{D70F1953-F736-E6AE-0A54-28315B89AB5C}"/>
              </a:ext>
            </a:extLst>
          </p:cNvPr>
          <p:cNvSpPr>
            <a:spLocks noGrp="1"/>
          </p:cNvSpPr>
          <p:nvPr>
            <p:ph idx="1"/>
          </p:nvPr>
        </p:nvSpPr>
        <p:spPr/>
        <p:txBody>
          <a:bodyPr/>
          <a:lstStyle/>
          <a:p>
            <a:r>
              <a:rPr lang="en-US" dirty="0"/>
              <a:t>I conclude that we can predict the audience score using other predictor variables. </a:t>
            </a:r>
          </a:p>
          <a:p>
            <a:r>
              <a:rPr lang="en-US" dirty="0"/>
              <a:t>Neural Network can produce a powerful prediction of audience score. </a:t>
            </a:r>
          </a:p>
          <a:p>
            <a:r>
              <a:rPr lang="en-US" dirty="0"/>
              <a:t>Linear regression model with fewer variables than the  were able to produce a better prediction of audience score.</a:t>
            </a:r>
          </a:p>
          <a:p>
            <a:endParaRPr lang="en-US" dirty="0"/>
          </a:p>
          <a:p>
            <a:endParaRPr lang="en-US" dirty="0"/>
          </a:p>
          <a:p>
            <a:endParaRPr lang="en-US" dirty="0"/>
          </a:p>
        </p:txBody>
      </p:sp>
    </p:spTree>
    <p:extLst>
      <p:ext uri="{BB962C8B-B14F-4D97-AF65-F5344CB8AC3E}">
        <p14:creationId xmlns:p14="http://schemas.microsoft.com/office/powerpoint/2010/main" val="721891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3616-C046-0FBB-62A7-27783C7D76F1}"/>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DF658453-CBC9-AD9F-08AD-1FA656BF4E17}"/>
              </a:ext>
            </a:extLst>
          </p:cNvPr>
          <p:cNvSpPr>
            <a:spLocks noGrp="1"/>
          </p:cNvSpPr>
          <p:nvPr>
            <p:ph idx="1"/>
          </p:nvPr>
        </p:nvSpPr>
        <p:spPr/>
        <p:txBody>
          <a:bodyPr/>
          <a:lstStyle/>
          <a:p>
            <a:r>
              <a:rPr lang="en-US" dirty="0"/>
              <a:t>Even though linear model algorithms were chosen, I’d like to run manual ANOVA tests against all the potential models as the small datasets can have plenty </a:t>
            </a:r>
            <a:r>
              <a:rPr lang="en-US"/>
              <a:t>of variance</a:t>
            </a:r>
            <a:endParaRPr lang="en-US" dirty="0"/>
          </a:p>
          <a:p>
            <a:r>
              <a:rPr lang="en-US" dirty="0"/>
              <a:t>Would like to explore neural networks for this</a:t>
            </a:r>
          </a:p>
          <a:p>
            <a:r>
              <a:rPr lang="en-US" dirty="0"/>
              <a:t>Base this model around a similar but larger dataset</a:t>
            </a:r>
          </a:p>
          <a:p>
            <a:endParaRPr lang="en-US" dirty="0"/>
          </a:p>
        </p:txBody>
      </p:sp>
    </p:spTree>
    <p:extLst>
      <p:ext uri="{BB962C8B-B14F-4D97-AF65-F5344CB8AC3E}">
        <p14:creationId xmlns:p14="http://schemas.microsoft.com/office/powerpoint/2010/main" val="58297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F926-03DF-A5AB-77C6-288FEC8B2843}"/>
              </a:ext>
            </a:extLst>
          </p:cNvPr>
          <p:cNvSpPr>
            <a:spLocks noGrp="1"/>
          </p:cNvSpPr>
          <p:nvPr>
            <p:ph type="title"/>
          </p:nvPr>
        </p:nvSpPr>
        <p:spPr/>
        <p:txBody>
          <a:bodyPr>
            <a:normAutofit/>
          </a:bodyPr>
          <a:lstStyle/>
          <a:p>
            <a:r>
              <a:rPr lang="en-US" sz="4800" dirty="0"/>
              <a:t>Target problem</a:t>
            </a:r>
          </a:p>
        </p:txBody>
      </p:sp>
      <p:sp>
        <p:nvSpPr>
          <p:cNvPr id="3" name="Content Placeholder 2">
            <a:extLst>
              <a:ext uri="{FF2B5EF4-FFF2-40B4-BE49-F238E27FC236}">
                <a16:creationId xmlns:a16="http://schemas.microsoft.com/office/drawing/2014/main" id="{C8DBC447-188F-AC36-37B0-378D494107A9}"/>
              </a:ext>
            </a:extLst>
          </p:cNvPr>
          <p:cNvSpPr>
            <a:spLocks noGrp="1"/>
          </p:cNvSpPr>
          <p:nvPr>
            <p:ph idx="1"/>
          </p:nvPr>
        </p:nvSpPr>
        <p:spPr/>
        <p:txBody>
          <a:bodyPr/>
          <a:lstStyle/>
          <a:p>
            <a:r>
              <a:rPr lang="en-US" b="0" i="0" dirty="0">
                <a:solidFill>
                  <a:srgbClr val="333333"/>
                </a:solidFill>
                <a:effectLst/>
                <a:latin typeface="Helvetica Neue"/>
              </a:rPr>
              <a:t>Looking into the correlations between many of the variables such as critic score and audience score, genre and the audience score, or MPAA rating and audience score.</a:t>
            </a:r>
          </a:p>
          <a:p>
            <a:r>
              <a:rPr lang="en-US" b="0" i="0" dirty="0">
                <a:solidFill>
                  <a:srgbClr val="333333"/>
                </a:solidFill>
                <a:effectLst/>
                <a:latin typeface="Helvetica Neue"/>
              </a:rPr>
              <a:t> What variables affect the audience score and can we predict the audience score using the variables such as genre, critic rating, IMBD rating, release date, and runtime?</a:t>
            </a:r>
            <a:endParaRPr lang="en-US" dirty="0"/>
          </a:p>
        </p:txBody>
      </p:sp>
    </p:spTree>
    <p:extLst>
      <p:ext uri="{BB962C8B-B14F-4D97-AF65-F5344CB8AC3E}">
        <p14:creationId xmlns:p14="http://schemas.microsoft.com/office/powerpoint/2010/main" val="198885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4A43-20C9-AF89-359B-AA24408A19FE}"/>
              </a:ext>
            </a:extLst>
          </p:cNvPr>
          <p:cNvSpPr>
            <a:spLocks noGrp="1"/>
          </p:cNvSpPr>
          <p:nvPr>
            <p:ph type="title"/>
          </p:nvPr>
        </p:nvSpPr>
        <p:spPr/>
        <p:txBody>
          <a:bodyPr>
            <a:normAutofit/>
          </a:bodyPr>
          <a:lstStyle/>
          <a:p>
            <a:r>
              <a:rPr lang="en-US" sz="4800" dirty="0"/>
              <a:t>Proposed statistical analysis</a:t>
            </a:r>
          </a:p>
        </p:txBody>
      </p:sp>
      <p:sp>
        <p:nvSpPr>
          <p:cNvPr id="3" name="Content Placeholder 2">
            <a:extLst>
              <a:ext uri="{FF2B5EF4-FFF2-40B4-BE49-F238E27FC236}">
                <a16:creationId xmlns:a16="http://schemas.microsoft.com/office/drawing/2014/main" id="{4D39951F-0026-AD20-8379-08488C1C0D9F}"/>
              </a:ext>
            </a:extLst>
          </p:cNvPr>
          <p:cNvSpPr>
            <a:spLocks noGrp="1"/>
          </p:cNvSpPr>
          <p:nvPr>
            <p:ph idx="1"/>
          </p:nvPr>
        </p:nvSpPr>
        <p:spPr/>
        <p:txBody>
          <a:bodyPr/>
          <a:lstStyle/>
          <a:p>
            <a:r>
              <a:rPr lang="en-US" b="0" i="0" dirty="0">
                <a:solidFill>
                  <a:srgbClr val="333333"/>
                </a:solidFill>
                <a:effectLst/>
                <a:latin typeface="Helvetica Neue"/>
              </a:rPr>
              <a:t>Explore the data using data visualization, dimension reduction, and other data exploration methods</a:t>
            </a:r>
            <a:endParaRPr lang="en-US" dirty="0">
              <a:solidFill>
                <a:srgbClr val="333333"/>
              </a:solidFill>
              <a:latin typeface="Helvetica Neue"/>
            </a:endParaRPr>
          </a:p>
          <a:p>
            <a:r>
              <a:rPr lang="en-US" b="0" i="0" dirty="0">
                <a:solidFill>
                  <a:srgbClr val="333333"/>
                </a:solidFill>
                <a:effectLst/>
                <a:latin typeface="Helvetica Neue"/>
              </a:rPr>
              <a:t>Use a ne</a:t>
            </a:r>
            <a:r>
              <a:rPr lang="en-US" dirty="0">
                <a:solidFill>
                  <a:srgbClr val="333333"/>
                </a:solidFill>
                <a:latin typeface="Helvetica Neue"/>
              </a:rPr>
              <a:t>ural network to make predictions about the data</a:t>
            </a:r>
            <a:endParaRPr lang="en-US" b="0" i="0" dirty="0">
              <a:solidFill>
                <a:srgbClr val="333333"/>
              </a:solidFill>
              <a:effectLst/>
              <a:latin typeface="Helvetica Neue"/>
            </a:endParaRPr>
          </a:p>
          <a:p>
            <a:r>
              <a:rPr lang="en-US" b="0" i="0" dirty="0">
                <a:solidFill>
                  <a:srgbClr val="333333"/>
                </a:solidFill>
                <a:effectLst/>
                <a:latin typeface="Helvetica Neue"/>
              </a:rPr>
              <a:t>Use a linear regression model to predict the audience score</a:t>
            </a:r>
            <a:endParaRPr lang="en-US" dirty="0">
              <a:solidFill>
                <a:srgbClr val="333333"/>
              </a:solidFill>
              <a:latin typeface="Helvetica Neue"/>
            </a:endParaRPr>
          </a:p>
          <a:p>
            <a:pPr marL="0" indent="0">
              <a:buNone/>
            </a:pPr>
            <a:endParaRPr lang="en-US" dirty="0"/>
          </a:p>
        </p:txBody>
      </p:sp>
    </p:spTree>
    <p:extLst>
      <p:ext uri="{BB962C8B-B14F-4D97-AF65-F5344CB8AC3E}">
        <p14:creationId xmlns:p14="http://schemas.microsoft.com/office/powerpoint/2010/main" val="1819196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3A94C-AE99-64DB-E1F5-4925AF0DC15B}"/>
              </a:ext>
            </a:extLst>
          </p:cNvPr>
          <p:cNvSpPr>
            <a:spLocks noGrp="1"/>
          </p:cNvSpPr>
          <p:nvPr>
            <p:ph type="title"/>
          </p:nvPr>
        </p:nvSpPr>
        <p:spPr/>
        <p:txBody>
          <a:bodyPr/>
          <a:lstStyle/>
          <a:p>
            <a:r>
              <a:rPr lang="en-US" dirty="0"/>
              <a:t> </a:t>
            </a:r>
          </a:p>
        </p:txBody>
      </p:sp>
      <p:pic>
        <p:nvPicPr>
          <p:cNvPr id="18" name="Content Placeholder 17">
            <a:extLst>
              <a:ext uri="{FF2B5EF4-FFF2-40B4-BE49-F238E27FC236}">
                <a16:creationId xmlns:a16="http://schemas.microsoft.com/office/drawing/2014/main" id="{E8F1D6D1-F72F-76B7-70E6-D9FE0CD56AC2}"/>
              </a:ext>
            </a:extLst>
          </p:cNvPr>
          <p:cNvPicPr>
            <a:picLocks noGrp="1" noChangeAspect="1"/>
          </p:cNvPicPr>
          <p:nvPr>
            <p:ph idx="1"/>
          </p:nvPr>
        </p:nvPicPr>
        <p:blipFill>
          <a:blip r:embed="rId3"/>
          <a:stretch>
            <a:fillRect/>
          </a:stretch>
        </p:blipFill>
        <p:spPr>
          <a:xfrm>
            <a:off x="763480" y="1132608"/>
            <a:ext cx="7926248" cy="4210819"/>
          </a:xfrm>
          <a:prstGeom prst="rect">
            <a:avLst/>
          </a:prstGeom>
        </p:spPr>
      </p:pic>
      <p:pic>
        <p:nvPicPr>
          <p:cNvPr id="22" name="Picture 21">
            <a:extLst>
              <a:ext uri="{FF2B5EF4-FFF2-40B4-BE49-F238E27FC236}">
                <a16:creationId xmlns:a16="http://schemas.microsoft.com/office/drawing/2014/main" id="{36414F82-3440-B46B-5FC1-150052F9C249}"/>
              </a:ext>
            </a:extLst>
          </p:cNvPr>
          <p:cNvPicPr>
            <a:picLocks noChangeAspect="1"/>
          </p:cNvPicPr>
          <p:nvPr/>
        </p:nvPicPr>
        <p:blipFill>
          <a:blip r:embed="rId4"/>
          <a:stretch>
            <a:fillRect/>
          </a:stretch>
        </p:blipFill>
        <p:spPr>
          <a:xfrm>
            <a:off x="8689728" y="2934092"/>
            <a:ext cx="1552575" cy="1409700"/>
          </a:xfrm>
          <a:prstGeom prst="rect">
            <a:avLst/>
          </a:prstGeom>
        </p:spPr>
      </p:pic>
    </p:spTree>
    <p:extLst>
      <p:ext uri="{BB962C8B-B14F-4D97-AF65-F5344CB8AC3E}">
        <p14:creationId xmlns:p14="http://schemas.microsoft.com/office/powerpoint/2010/main" val="2809434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D9EC3-4FFB-C33F-3FAC-AB9760D09935}"/>
              </a:ext>
            </a:extLst>
          </p:cNvPr>
          <p:cNvSpPr>
            <a:spLocks noGrp="1"/>
          </p:cNvSpPr>
          <p:nvPr>
            <p:ph type="title"/>
          </p:nvPr>
        </p:nvSpPr>
        <p:spPr/>
        <p:txBody>
          <a:bodyPr>
            <a:normAutofit/>
          </a:bodyPr>
          <a:lstStyle/>
          <a:p>
            <a:pPr algn="ctr"/>
            <a:r>
              <a:rPr lang="en-US" sz="4000" dirty="0"/>
              <a:t>Does release season have effect on Scores/Ratings?</a:t>
            </a:r>
          </a:p>
        </p:txBody>
      </p:sp>
      <p:sp>
        <p:nvSpPr>
          <p:cNvPr id="3" name="Content Placeholder 2">
            <a:extLst>
              <a:ext uri="{FF2B5EF4-FFF2-40B4-BE49-F238E27FC236}">
                <a16:creationId xmlns:a16="http://schemas.microsoft.com/office/drawing/2014/main" id="{9296B023-3D8E-C1F8-5AB8-055DFC675463}"/>
              </a:ext>
            </a:extLst>
          </p:cNvPr>
          <p:cNvSpPr>
            <a:spLocks noGrp="1"/>
          </p:cNvSpPr>
          <p:nvPr>
            <p:ph idx="1"/>
          </p:nvPr>
        </p:nvSpPr>
        <p:spPr/>
        <p:txBody>
          <a:bodyPr/>
          <a:lstStyle/>
          <a:p>
            <a:r>
              <a:rPr lang="en-US" dirty="0"/>
              <a:t>Summer Release Season</a:t>
            </a:r>
          </a:p>
          <a:p>
            <a:pPr lvl="1"/>
            <a:r>
              <a:rPr lang="en-US" dirty="0"/>
              <a:t>June and July – Movies released during this season are expected to bring in the most box office revenue and have the most turnout of viewers in theaters</a:t>
            </a:r>
          </a:p>
          <a:p>
            <a:r>
              <a:rPr lang="en-US" dirty="0"/>
              <a:t>Award Release Season</a:t>
            </a:r>
          </a:p>
          <a:p>
            <a:pPr lvl="1"/>
            <a:r>
              <a:rPr lang="en-US" dirty="0"/>
              <a:t>November and December – Movies released during this season are expected to be nominated for awards </a:t>
            </a:r>
          </a:p>
          <a:p>
            <a:endParaRPr lang="en-US" dirty="0"/>
          </a:p>
        </p:txBody>
      </p:sp>
    </p:spTree>
    <p:extLst>
      <p:ext uri="{BB962C8B-B14F-4D97-AF65-F5344CB8AC3E}">
        <p14:creationId xmlns:p14="http://schemas.microsoft.com/office/powerpoint/2010/main" val="1288641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14B8-519E-6236-5F8E-973746233532}"/>
              </a:ext>
            </a:extLst>
          </p:cNvPr>
          <p:cNvSpPr>
            <a:spLocks noGrp="1"/>
          </p:cNvSpPr>
          <p:nvPr>
            <p:ph type="title"/>
          </p:nvPr>
        </p:nvSpPr>
        <p:spPr/>
        <p:txBody>
          <a:bodyPr/>
          <a:lstStyle/>
          <a:p>
            <a:r>
              <a:rPr lang="en-US" dirty="0"/>
              <a:t> </a:t>
            </a:r>
            <a:br>
              <a:rPr lang="en-US" dirty="0"/>
            </a:br>
            <a:endParaRPr lang="en-US" dirty="0"/>
          </a:p>
        </p:txBody>
      </p:sp>
      <p:pic>
        <p:nvPicPr>
          <p:cNvPr id="4" name="Content Placeholder 3">
            <a:extLst>
              <a:ext uri="{FF2B5EF4-FFF2-40B4-BE49-F238E27FC236}">
                <a16:creationId xmlns:a16="http://schemas.microsoft.com/office/drawing/2014/main" id="{0661A704-4A06-D00A-A9D0-DD225EB3C615}"/>
              </a:ext>
            </a:extLst>
          </p:cNvPr>
          <p:cNvPicPr>
            <a:picLocks noGrp="1" noChangeAspect="1"/>
          </p:cNvPicPr>
          <p:nvPr>
            <p:ph idx="1"/>
          </p:nvPr>
        </p:nvPicPr>
        <p:blipFill>
          <a:blip r:embed="rId3"/>
          <a:stretch>
            <a:fillRect/>
          </a:stretch>
        </p:blipFill>
        <p:spPr>
          <a:xfrm>
            <a:off x="554182" y="1146919"/>
            <a:ext cx="8591363" cy="4564162"/>
          </a:xfrm>
          <a:prstGeom prst="rect">
            <a:avLst/>
          </a:prstGeom>
        </p:spPr>
      </p:pic>
      <p:pic>
        <p:nvPicPr>
          <p:cNvPr id="6" name="Picture 5">
            <a:extLst>
              <a:ext uri="{FF2B5EF4-FFF2-40B4-BE49-F238E27FC236}">
                <a16:creationId xmlns:a16="http://schemas.microsoft.com/office/drawing/2014/main" id="{1D333DB0-5C0F-E6C0-4B35-AEF451A60486}"/>
              </a:ext>
            </a:extLst>
          </p:cNvPr>
          <p:cNvPicPr>
            <a:picLocks noChangeAspect="1"/>
          </p:cNvPicPr>
          <p:nvPr/>
        </p:nvPicPr>
        <p:blipFill>
          <a:blip r:embed="rId4"/>
          <a:stretch>
            <a:fillRect/>
          </a:stretch>
        </p:blipFill>
        <p:spPr>
          <a:xfrm>
            <a:off x="8873115" y="3429000"/>
            <a:ext cx="1510247" cy="1335025"/>
          </a:xfrm>
          <a:prstGeom prst="rect">
            <a:avLst/>
          </a:prstGeom>
        </p:spPr>
      </p:pic>
    </p:spTree>
    <p:extLst>
      <p:ext uri="{BB962C8B-B14F-4D97-AF65-F5344CB8AC3E}">
        <p14:creationId xmlns:p14="http://schemas.microsoft.com/office/powerpoint/2010/main" val="3282835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E0BE0-A644-2F8A-485A-871E0E517CB6}"/>
              </a:ext>
            </a:extLst>
          </p:cNvPr>
          <p:cNvSpPr>
            <a:spLocks noGrp="1"/>
          </p:cNvSpPr>
          <p:nvPr>
            <p:ph type="title"/>
          </p:nvPr>
        </p:nvSpPr>
        <p:spPr/>
        <p:txBody>
          <a:bodyPr>
            <a:normAutofit/>
          </a:bodyPr>
          <a:lstStyle/>
          <a:p>
            <a:r>
              <a:rPr lang="en-US" sz="4800" dirty="0"/>
              <a:t>Does release season have effect on Critics Score?</a:t>
            </a:r>
          </a:p>
        </p:txBody>
      </p:sp>
      <p:pic>
        <p:nvPicPr>
          <p:cNvPr id="6" name="Content Placeholder 5">
            <a:extLst>
              <a:ext uri="{FF2B5EF4-FFF2-40B4-BE49-F238E27FC236}">
                <a16:creationId xmlns:a16="http://schemas.microsoft.com/office/drawing/2014/main" id="{8256C677-F3D5-DFF9-0BEA-B4FDCD3DDFCF}"/>
              </a:ext>
            </a:extLst>
          </p:cNvPr>
          <p:cNvPicPr>
            <a:picLocks noGrp="1" noChangeAspect="1"/>
          </p:cNvPicPr>
          <p:nvPr>
            <p:ph idx="1"/>
          </p:nvPr>
        </p:nvPicPr>
        <p:blipFill>
          <a:blip r:embed="rId3"/>
          <a:stretch>
            <a:fillRect/>
          </a:stretch>
        </p:blipFill>
        <p:spPr>
          <a:xfrm>
            <a:off x="6095999" y="2661544"/>
            <a:ext cx="5373273" cy="2963401"/>
          </a:xfrm>
          <a:prstGeom prst="rect">
            <a:avLst/>
          </a:prstGeom>
        </p:spPr>
      </p:pic>
      <p:pic>
        <p:nvPicPr>
          <p:cNvPr id="5" name="Picture 4">
            <a:extLst>
              <a:ext uri="{FF2B5EF4-FFF2-40B4-BE49-F238E27FC236}">
                <a16:creationId xmlns:a16="http://schemas.microsoft.com/office/drawing/2014/main" id="{E0CEAF80-38C8-D435-AD8B-A85CE7B1DD94}"/>
              </a:ext>
            </a:extLst>
          </p:cNvPr>
          <p:cNvPicPr>
            <a:picLocks noChangeAspect="1"/>
          </p:cNvPicPr>
          <p:nvPr/>
        </p:nvPicPr>
        <p:blipFill>
          <a:blip r:embed="rId4"/>
          <a:stretch>
            <a:fillRect/>
          </a:stretch>
        </p:blipFill>
        <p:spPr>
          <a:xfrm>
            <a:off x="528614" y="2554490"/>
            <a:ext cx="5567386" cy="3070455"/>
          </a:xfrm>
          <a:prstGeom prst="rect">
            <a:avLst/>
          </a:prstGeom>
        </p:spPr>
      </p:pic>
    </p:spTree>
    <p:extLst>
      <p:ext uri="{BB962C8B-B14F-4D97-AF65-F5344CB8AC3E}">
        <p14:creationId xmlns:p14="http://schemas.microsoft.com/office/powerpoint/2010/main" val="1330282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0DB37-58AC-8BB8-0B2D-A94A12F1BCE9}"/>
              </a:ext>
            </a:extLst>
          </p:cNvPr>
          <p:cNvSpPr>
            <a:spLocks noGrp="1"/>
          </p:cNvSpPr>
          <p:nvPr>
            <p:ph type="title"/>
          </p:nvPr>
        </p:nvSpPr>
        <p:spPr/>
        <p:txBody>
          <a:bodyPr>
            <a:normAutofit/>
          </a:bodyPr>
          <a:lstStyle/>
          <a:p>
            <a:r>
              <a:rPr lang="en-US" sz="4800" dirty="0"/>
              <a:t>Does release season have effect on Audience Score?</a:t>
            </a:r>
          </a:p>
        </p:txBody>
      </p:sp>
      <p:pic>
        <p:nvPicPr>
          <p:cNvPr id="8" name="Content Placeholder 7">
            <a:extLst>
              <a:ext uri="{FF2B5EF4-FFF2-40B4-BE49-F238E27FC236}">
                <a16:creationId xmlns:a16="http://schemas.microsoft.com/office/drawing/2014/main" id="{42550931-1E48-1C2A-2A27-BBA13E01B604}"/>
              </a:ext>
            </a:extLst>
          </p:cNvPr>
          <p:cNvPicPr>
            <a:picLocks noGrp="1" noChangeAspect="1"/>
          </p:cNvPicPr>
          <p:nvPr>
            <p:ph idx="1"/>
          </p:nvPr>
        </p:nvPicPr>
        <p:blipFill>
          <a:blip r:embed="rId3"/>
          <a:stretch>
            <a:fillRect/>
          </a:stretch>
        </p:blipFill>
        <p:spPr>
          <a:xfrm>
            <a:off x="797514" y="2647373"/>
            <a:ext cx="5298486" cy="2922155"/>
          </a:xfrm>
          <a:prstGeom prst="rect">
            <a:avLst/>
          </a:prstGeom>
        </p:spPr>
      </p:pic>
      <p:pic>
        <p:nvPicPr>
          <p:cNvPr id="11" name="Picture 10">
            <a:extLst>
              <a:ext uri="{FF2B5EF4-FFF2-40B4-BE49-F238E27FC236}">
                <a16:creationId xmlns:a16="http://schemas.microsoft.com/office/drawing/2014/main" id="{13F53B8C-C7D1-43EC-5C80-71B12A10C640}"/>
              </a:ext>
            </a:extLst>
          </p:cNvPr>
          <p:cNvPicPr>
            <a:picLocks noChangeAspect="1"/>
          </p:cNvPicPr>
          <p:nvPr/>
        </p:nvPicPr>
        <p:blipFill>
          <a:blip r:embed="rId4"/>
          <a:stretch>
            <a:fillRect/>
          </a:stretch>
        </p:blipFill>
        <p:spPr>
          <a:xfrm>
            <a:off x="6096000" y="2647373"/>
            <a:ext cx="5403273" cy="2979947"/>
          </a:xfrm>
          <a:prstGeom prst="rect">
            <a:avLst/>
          </a:prstGeom>
        </p:spPr>
      </p:pic>
    </p:spTree>
    <p:extLst>
      <p:ext uri="{BB962C8B-B14F-4D97-AF65-F5344CB8AC3E}">
        <p14:creationId xmlns:p14="http://schemas.microsoft.com/office/powerpoint/2010/main" val="2392338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1319</TotalTime>
  <Words>927</Words>
  <Application>Microsoft Office PowerPoint</Application>
  <PresentationFormat>Widescreen</PresentationFormat>
  <Paragraphs>110</Paragraphs>
  <Slides>24</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Helvetica Neue</vt:lpstr>
      <vt:lpstr>Rockwell</vt:lpstr>
      <vt:lpstr>Rockwell Condensed</vt:lpstr>
      <vt:lpstr>Wingdings</vt:lpstr>
      <vt:lpstr>Wood Type</vt:lpstr>
      <vt:lpstr>PREDICTING Movie AUDIENCE SCORE</vt:lpstr>
      <vt:lpstr>Data</vt:lpstr>
      <vt:lpstr>Target problem</vt:lpstr>
      <vt:lpstr>Proposed statistical analysis</vt:lpstr>
      <vt:lpstr> </vt:lpstr>
      <vt:lpstr>Does release season have effect on Scores/Ratings?</vt:lpstr>
      <vt:lpstr>  </vt:lpstr>
      <vt:lpstr>Does release season have effect on Critics Score?</vt:lpstr>
      <vt:lpstr>Does release season have effect on Audience Score?</vt:lpstr>
      <vt:lpstr>  </vt:lpstr>
      <vt:lpstr> </vt:lpstr>
      <vt:lpstr> </vt:lpstr>
      <vt:lpstr>Neural Network training data</vt:lpstr>
      <vt:lpstr>  </vt:lpstr>
      <vt:lpstr>Neural Network Valid data</vt:lpstr>
      <vt:lpstr>  </vt:lpstr>
      <vt:lpstr>RMSPE</vt:lpstr>
      <vt:lpstr>Linear Regression Model</vt:lpstr>
      <vt:lpstr>  </vt:lpstr>
      <vt:lpstr>Predicted vs Actual Scores</vt:lpstr>
      <vt:lpstr>PowerPoint Presentation</vt:lpstr>
      <vt:lpstr>Comparing Actual score to predictions</vt:lpstr>
      <vt:lpstr>Conclusion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Movie AUDIENCE SCORE</dc:title>
  <dc:creator>brandonparmanand@outlook.com</dc:creator>
  <cp:lastModifiedBy>brandonparmanand@outlook.com</cp:lastModifiedBy>
  <cp:revision>1</cp:revision>
  <dcterms:created xsi:type="dcterms:W3CDTF">2022-07-11T13:20:11Z</dcterms:created>
  <dcterms:modified xsi:type="dcterms:W3CDTF">2022-08-01T23:48:39Z</dcterms:modified>
</cp:coreProperties>
</file>