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9" r:id="rId4"/>
  </p:sldMasterIdLst>
  <p:notesMasterIdLst>
    <p:notesMasterId r:id="rId15"/>
  </p:notesMasterIdLst>
  <p:handoutMasterIdLst>
    <p:handoutMasterId r:id="rId16"/>
  </p:handoutMasterIdLst>
  <p:sldIdLst>
    <p:sldId id="256" r:id="rId5"/>
    <p:sldId id="258" r:id="rId6"/>
    <p:sldId id="272" r:id="rId7"/>
    <p:sldId id="274" r:id="rId8"/>
    <p:sldId id="276" r:id="rId9"/>
    <p:sldId id="277" r:id="rId10"/>
    <p:sldId id="278" r:id="rId11"/>
    <p:sldId id="279" r:id="rId12"/>
    <p:sldId id="28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A9929C-BEA0-4F50-818D-819FC17E006A}" v="1" dt="2023-05-01T18:19:46.8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721" autoAdjust="0"/>
  </p:normalViewPr>
  <p:slideViewPr>
    <p:cSldViewPr snapToGrid="0">
      <p:cViewPr>
        <p:scale>
          <a:sx n="66" d="100"/>
          <a:sy n="66" d="100"/>
        </p:scale>
        <p:origin x="668" y="-6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ndonparmanand@outlook.com" userId="9f83fd610715f2d8" providerId="LiveId" clId="{01A9929C-BEA0-4F50-818D-819FC17E006A}"/>
    <pc:docChg chg="undo custSel addSld delSld modSld sldOrd">
      <pc:chgData name="brandonparmanand@outlook.com" userId="9f83fd610715f2d8" providerId="LiveId" clId="{01A9929C-BEA0-4F50-818D-819FC17E006A}" dt="2023-05-01T20:15:21.649" v="3002"/>
      <pc:docMkLst>
        <pc:docMk/>
      </pc:docMkLst>
      <pc:sldChg chg="modNotesTx">
        <pc:chgData name="brandonparmanand@outlook.com" userId="9f83fd610715f2d8" providerId="LiveId" clId="{01A9929C-BEA0-4F50-818D-819FC17E006A}" dt="2023-05-01T19:55:35.404" v="730" actId="20577"/>
        <pc:sldMkLst>
          <pc:docMk/>
          <pc:sldMk cId="2586058810" sldId="256"/>
        </pc:sldMkLst>
      </pc:sldChg>
      <pc:sldChg chg="addSp modSp mod modNotesTx">
        <pc:chgData name="brandonparmanand@outlook.com" userId="9f83fd610715f2d8" providerId="LiveId" clId="{01A9929C-BEA0-4F50-818D-819FC17E006A}" dt="2023-05-01T19:58:53.992" v="1158" actId="20577"/>
        <pc:sldMkLst>
          <pc:docMk/>
          <pc:sldMk cId="3571516367" sldId="258"/>
        </pc:sldMkLst>
        <pc:spChg chg="add mod">
          <ac:chgData name="brandonparmanand@outlook.com" userId="9f83fd610715f2d8" providerId="LiveId" clId="{01A9929C-BEA0-4F50-818D-819FC17E006A}" dt="2023-05-01T18:30:06.673" v="245" actId="14100"/>
          <ac:spMkLst>
            <pc:docMk/>
            <pc:sldMk cId="3571516367" sldId="258"/>
            <ac:spMk id="11" creationId="{9F0E3EF3-F476-A481-FF3C-8EE4F8492D70}"/>
          </ac:spMkLst>
        </pc:spChg>
        <pc:picChg chg="mod">
          <ac:chgData name="brandonparmanand@outlook.com" userId="9f83fd610715f2d8" providerId="LiveId" clId="{01A9929C-BEA0-4F50-818D-819FC17E006A}" dt="2023-05-01T18:30:01.027" v="244" actId="1076"/>
          <ac:picMkLst>
            <pc:docMk/>
            <pc:sldMk cId="3571516367" sldId="258"/>
            <ac:picMk id="8" creationId="{E8652E02-4338-BFA4-F29D-E84AC1BEBA8B}"/>
          </ac:picMkLst>
        </pc:picChg>
        <pc:picChg chg="mod">
          <ac:chgData name="brandonparmanand@outlook.com" userId="9f83fd610715f2d8" providerId="LiveId" clId="{01A9929C-BEA0-4F50-818D-819FC17E006A}" dt="2023-05-01T18:29:57.002" v="243" actId="1076"/>
          <ac:picMkLst>
            <pc:docMk/>
            <pc:sldMk cId="3571516367" sldId="258"/>
            <ac:picMk id="10" creationId="{E38B0B8C-250A-6272-9019-B80A9D28DF27}"/>
          </ac:picMkLst>
        </pc:picChg>
      </pc:sldChg>
      <pc:sldChg chg="del">
        <pc:chgData name="brandonparmanand@outlook.com" userId="9f83fd610715f2d8" providerId="LiveId" clId="{01A9929C-BEA0-4F50-818D-819FC17E006A}" dt="2023-05-01T18:56:51.828" v="379" actId="47"/>
        <pc:sldMkLst>
          <pc:docMk/>
          <pc:sldMk cId="332104327" sldId="259"/>
        </pc:sldMkLst>
      </pc:sldChg>
      <pc:sldChg chg="del">
        <pc:chgData name="brandonparmanand@outlook.com" userId="9f83fd610715f2d8" providerId="LiveId" clId="{01A9929C-BEA0-4F50-818D-819FC17E006A}" dt="2023-05-01T18:56:50.557" v="378" actId="47"/>
        <pc:sldMkLst>
          <pc:docMk/>
          <pc:sldMk cId="1663780162" sldId="260"/>
        </pc:sldMkLst>
      </pc:sldChg>
      <pc:sldChg chg="del">
        <pc:chgData name="brandonparmanand@outlook.com" userId="9f83fd610715f2d8" providerId="LiveId" clId="{01A9929C-BEA0-4F50-818D-819FC17E006A}" dt="2023-05-01T18:56:49.077" v="377" actId="47"/>
        <pc:sldMkLst>
          <pc:docMk/>
          <pc:sldMk cId="1429429409" sldId="261"/>
        </pc:sldMkLst>
      </pc:sldChg>
      <pc:sldChg chg="del">
        <pc:chgData name="brandonparmanand@outlook.com" userId="9f83fd610715f2d8" providerId="LiveId" clId="{01A9929C-BEA0-4F50-818D-819FC17E006A}" dt="2023-05-01T18:56:59.734" v="385" actId="47"/>
        <pc:sldMkLst>
          <pc:docMk/>
          <pc:sldMk cId="379728094" sldId="262"/>
        </pc:sldMkLst>
      </pc:sldChg>
      <pc:sldChg chg="del">
        <pc:chgData name="brandonparmanand@outlook.com" userId="9f83fd610715f2d8" providerId="LiveId" clId="{01A9929C-BEA0-4F50-818D-819FC17E006A}" dt="2023-05-01T18:56:53.139" v="380" actId="47"/>
        <pc:sldMkLst>
          <pc:docMk/>
          <pc:sldMk cId="4055079983" sldId="263"/>
        </pc:sldMkLst>
      </pc:sldChg>
      <pc:sldChg chg="del">
        <pc:chgData name="brandonparmanand@outlook.com" userId="9f83fd610715f2d8" providerId="LiveId" clId="{01A9929C-BEA0-4F50-818D-819FC17E006A}" dt="2023-05-01T18:56:54.030" v="381" actId="47"/>
        <pc:sldMkLst>
          <pc:docMk/>
          <pc:sldMk cId="2619301236" sldId="264"/>
        </pc:sldMkLst>
      </pc:sldChg>
      <pc:sldChg chg="del">
        <pc:chgData name="brandonparmanand@outlook.com" userId="9f83fd610715f2d8" providerId="LiveId" clId="{01A9929C-BEA0-4F50-818D-819FC17E006A}" dt="2023-05-01T18:56:55.317" v="382" actId="47"/>
        <pc:sldMkLst>
          <pc:docMk/>
          <pc:sldMk cId="744379741" sldId="265"/>
        </pc:sldMkLst>
      </pc:sldChg>
      <pc:sldChg chg="del">
        <pc:chgData name="brandonparmanand@outlook.com" userId="9f83fd610715f2d8" providerId="LiveId" clId="{01A9929C-BEA0-4F50-818D-819FC17E006A}" dt="2023-05-01T18:56:47.804" v="376" actId="47"/>
        <pc:sldMkLst>
          <pc:docMk/>
          <pc:sldMk cId="1742861620" sldId="266"/>
        </pc:sldMkLst>
      </pc:sldChg>
      <pc:sldChg chg="del">
        <pc:chgData name="brandonparmanand@outlook.com" userId="9f83fd610715f2d8" providerId="LiveId" clId="{01A9929C-BEA0-4F50-818D-819FC17E006A}" dt="2023-05-01T18:56:58.550" v="384" actId="47"/>
        <pc:sldMkLst>
          <pc:docMk/>
          <pc:sldMk cId="2303579910" sldId="268"/>
        </pc:sldMkLst>
      </pc:sldChg>
      <pc:sldChg chg="del">
        <pc:chgData name="brandonparmanand@outlook.com" userId="9f83fd610715f2d8" providerId="LiveId" clId="{01A9929C-BEA0-4F50-818D-819FC17E006A}" dt="2023-05-01T18:56:56.907" v="383" actId="47"/>
        <pc:sldMkLst>
          <pc:docMk/>
          <pc:sldMk cId="2499682613" sldId="269"/>
        </pc:sldMkLst>
      </pc:sldChg>
      <pc:sldChg chg="del">
        <pc:chgData name="brandonparmanand@outlook.com" userId="9f83fd610715f2d8" providerId="LiveId" clId="{01A9929C-BEA0-4F50-818D-819FC17E006A}" dt="2023-05-01T18:57:02.328" v="386" actId="47"/>
        <pc:sldMkLst>
          <pc:docMk/>
          <pc:sldMk cId="2896385493" sldId="270"/>
        </pc:sldMkLst>
      </pc:sldChg>
      <pc:sldChg chg="modSp mod ord">
        <pc:chgData name="brandonparmanand@outlook.com" userId="9f83fd610715f2d8" providerId="LiveId" clId="{01A9929C-BEA0-4F50-818D-819FC17E006A}" dt="2023-05-01T19:52:52.913" v="707"/>
        <pc:sldMkLst>
          <pc:docMk/>
          <pc:sldMk cId="1969787568" sldId="271"/>
        </pc:sldMkLst>
        <pc:spChg chg="mod">
          <ac:chgData name="brandonparmanand@outlook.com" userId="9f83fd610715f2d8" providerId="LiveId" clId="{01A9929C-BEA0-4F50-818D-819FC17E006A}" dt="2023-05-01T18:56:45.155" v="375" actId="1076"/>
          <ac:spMkLst>
            <pc:docMk/>
            <pc:sldMk cId="1969787568" sldId="271"/>
            <ac:spMk id="2" creationId="{8BDF1EDE-5423-435C-B149-87AB1BC22B83}"/>
          </ac:spMkLst>
        </pc:spChg>
        <pc:spChg chg="mod">
          <ac:chgData name="brandonparmanand@outlook.com" userId="9f83fd610715f2d8" providerId="LiveId" clId="{01A9929C-BEA0-4F50-818D-819FC17E006A}" dt="2023-05-01T18:56:37.177" v="374" actId="27636"/>
          <ac:spMkLst>
            <pc:docMk/>
            <pc:sldMk cId="1969787568" sldId="271"/>
            <ac:spMk id="3" creationId="{AF64C29E-DF30-4DC6-AB95-2016F9A703B6}"/>
          </ac:spMkLst>
        </pc:spChg>
      </pc:sldChg>
      <pc:sldChg chg="modNotesTx">
        <pc:chgData name="brandonparmanand@outlook.com" userId="9f83fd610715f2d8" providerId="LiveId" clId="{01A9929C-BEA0-4F50-818D-819FC17E006A}" dt="2023-05-01T20:01:45.348" v="1304" actId="20577"/>
        <pc:sldMkLst>
          <pc:docMk/>
          <pc:sldMk cId="4116176861" sldId="272"/>
        </pc:sldMkLst>
      </pc:sldChg>
      <pc:sldChg chg="del">
        <pc:chgData name="brandonparmanand@outlook.com" userId="9f83fd610715f2d8" providerId="LiveId" clId="{01A9929C-BEA0-4F50-818D-819FC17E006A}" dt="2023-05-01T18:57:17.486" v="389" actId="47"/>
        <pc:sldMkLst>
          <pc:docMk/>
          <pc:sldMk cId="2356409660" sldId="273"/>
        </pc:sldMkLst>
      </pc:sldChg>
      <pc:sldChg chg="addSp delSp modSp mod modNotesTx">
        <pc:chgData name="brandonparmanand@outlook.com" userId="9f83fd610715f2d8" providerId="LiveId" clId="{01A9929C-BEA0-4F50-818D-819FC17E006A}" dt="2023-05-01T20:07:08.809" v="2186" actId="20577"/>
        <pc:sldMkLst>
          <pc:docMk/>
          <pc:sldMk cId="2686760126" sldId="274"/>
        </pc:sldMkLst>
        <pc:spChg chg="mod">
          <ac:chgData name="brandonparmanand@outlook.com" userId="9f83fd610715f2d8" providerId="LiveId" clId="{01A9929C-BEA0-4F50-818D-819FC17E006A}" dt="2023-05-01T18:21:00.637" v="110" actId="255"/>
          <ac:spMkLst>
            <pc:docMk/>
            <pc:sldMk cId="2686760126" sldId="274"/>
            <ac:spMk id="2" creationId="{3969D324-3CF3-12E3-08B1-C056DC2638E1}"/>
          </ac:spMkLst>
        </pc:spChg>
        <pc:spChg chg="del">
          <ac:chgData name="brandonparmanand@outlook.com" userId="9f83fd610715f2d8" providerId="LiveId" clId="{01A9929C-BEA0-4F50-818D-819FC17E006A}" dt="2023-05-01T18:19:34.311" v="2" actId="478"/>
          <ac:spMkLst>
            <pc:docMk/>
            <pc:sldMk cId="2686760126" sldId="274"/>
            <ac:spMk id="5" creationId="{6A75FE20-91D3-3D29-D66E-221CCDF94B7F}"/>
          </ac:spMkLst>
        </pc:spChg>
        <pc:spChg chg="del mod">
          <ac:chgData name="brandonparmanand@outlook.com" userId="9f83fd610715f2d8" providerId="LiveId" clId="{01A9929C-BEA0-4F50-818D-819FC17E006A}" dt="2023-05-01T18:19:28.829" v="1" actId="478"/>
          <ac:spMkLst>
            <pc:docMk/>
            <pc:sldMk cId="2686760126" sldId="274"/>
            <ac:spMk id="6" creationId="{DE0ECFC3-D9FD-E3B0-EE04-E8971DFA97B7}"/>
          </ac:spMkLst>
        </pc:spChg>
        <pc:spChg chg="mod">
          <ac:chgData name="brandonparmanand@outlook.com" userId="9f83fd610715f2d8" providerId="LiveId" clId="{01A9929C-BEA0-4F50-818D-819FC17E006A}" dt="2023-05-01T18:21:04.635" v="111" actId="255"/>
          <ac:spMkLst>
            <pc:docMk/>
            <pc:sldMk cId="2686760126" sldId="274"/>
            <ac:spMk id="14" creationId="{69478045-C81A-D20C-1AFA-C2DCEC764D0C}"/>
          </ac:spMkLst>
        </pc:spChg>
        <pc:spChg chg="mod">
          <ac:chgData name="brandonparmanand@outlook.com" userId="9f83fd610715f2d8" providerId="LiveId" clId="{01A9929C-BEA0-4F50-818D-819FC17E006A}" dt="2023-05-01T18:21:19.011" v="116" actId="255"/>
          <ac:spMkLst>
            <pc:docMk/>
            <pc:sldMk cId="2686760126" sldId="274"/>
            <ac:spMk id="15" creationId="{8090966A-0A2D-B2A1-BFBB-3F3A9C6C2717}"/>
          </ac:spMkLst>
        </pc:spChg>
        <pc:spChg chg="add mod">
          <ac:chgData name="brandonparmanand@outlook.com" userId="9f83fd610715f2d8" providerId="LiveId" clId="{01A9929C-BEA0-4F50-818D-819FC17E006A}" dt="2023-05-01T18:20:53.983" v="109" actId="122"/>
          <ac:spMkLst>
            <pc:docMk/>
            <pc:sldMk cId="2686760126" sldId="274"/>
            <ac:spMk id="16" creationId="{DA2A141C-4AE5-3EB9-7960-ADF25E33DAFC}"/>
          </ac:spMkLst>
        </pc:spChg>
      </pc:sldChg>
      <pc:sldChg chg="new del">
        <pc:chgData name="brandonparmanand@outlook.com" userId="9f83fd610715f2d8" providerId="LiveId" clId="{01A9929C-BEA0-4F50-818D-819FC17E006A}" dt="2023-05-01T18:50:06.413" v="362" actId="47"/>
        <pc:sldMkLst>
          <pc:docMk/>
          <pc:sldMk cId="3681096294" sldId="275"/>
        </pc:sldMkLst>
      </pc:sldChg>
      <pc:sldChg chg="addSp delSp modSp new mod">
        <pc:chgData name="brandonparmanand@outlook.com" userId="9f83fd610715f2d8" providerId="LiveId" clId="{01A9929C-BEA0-4F50-818D-819FC17E006A}" dt="2023-05-01T19:48:12.064" v="538" actId="478"/>
        <pc:sldMkLst>
          <pc:docMk/>
          <pc:sldMk cId="2700904129" sldId="276"/>
        </pc:sldMkLst>
        <pc:spChg chg="mod">
          <ac:chgData name="brandonparmanand@outlook.com" userId="9f83fd610715f2d8" providerId="LiveId" clId="{01A9929C-BEA0-4F50-818D-819FC17E006A}" dt="2023-05-01T18:26:23.536" v="206" actId="1076"/>
          <ac:spMkLst>
            <pc:docMk/>
            <pc:sldMk cId="2700904129" sldId="276"/>
            <ac:spMk id="2" creationId="{905DC27C-1E86-D9C5-C603-04038F5879F5}"/>
          </ac:spMkLst>
        </pc:spChg>
        <pc:spChg chg="mod">
          <ac:chgData name="brandonparmanand@outlook.com" userId="9f83fd610715f2d8" providerId="LiveId" clId="{01A9929C-BEA0-4F50-818D-819FC17E006A}" dt="2023-05-01T18:25:14.294" v="183" actId="14100"/>
          <ac:spMkLst>
            <pc:docMk/>
            <pc:sldMk cId="2700904129" sldId="276"/>
            <ac:spMk id="3" creationId="{22306351-54B7-78A9-6513-E58B04C1049A}"/>
          </ac:spMkLst>
        </pc:spChg>
        <pc:spChg chg="mod">
          <ac:chgData name="brandonparmanand@outlook.com" userId="9f83fd610715f2d8" providerId="LiveId" clId="{01A9929C-BEA0-4F50-818D-819FC17E006A}" dt="2023-05-01T18:25:25.475" v="184" actId="14100"/>
          <ac:spMkLst>
            <pc:docMk/>
            <pc:sldMk cId="2700904129" sldId="276"/>
            <ac:spMk id="4" creationId="{C5139DC0-6D6F-F60C-FFD6-284C810F7063}"/>
          </ac:spMkLst>
        </pc:spChg>
        <pc:spChg chg="mod">
          <ac:chgData name="brandonparmanand@outlook.com" userId="9f83fd610715f2d8" providerId="LiveId" clId="{01A9929C-BEA0-4F50-818D-819FC17E006A}" dt="2023-05-01T18:26:17.051" v="205" actId="1076"/>
          <ac:spMkLst>
            <pc:docMk/>
            <pc:sldMk cId="2700904129" sldId="276"/>
            <ac:spMk id="5" creationId="{421D7C80-08B0-2E98-0D8F-772BF3ACA219}"/>
          </ac:spMkLst>
        </pc:spChg>
        <pc:spChg chg="del">
          <ac:chgData name="brandonparmanand@outlook.com" userId="9f83fd610715f2d8" providerId="LiveId" clId="{01A9929C-BEA0-4F50-818D-819FC17E006A}" dt="2023-05-01T18:25:57.576" v="202" actId="931"/>
          <ac:spMkLst>
            <pc:docMk/>
            <pc:sldMk cId="2700904129" sldId="276"/>
            <ac:spMk id="6" creationId="{47911FBF-8DC8-8AF6-3ABA-436E876C345A}"/>
          </ac:spMkLst>
        </pc:spChg>
        <pc:spChg chg="del">
          <ac:chgData name="brandonparmanand@outlook.com" userId="9f83fd610715f2d8" providerId="LiveId" clId="{01A9929C-BEA0-4F50-818D-819FC17E006A}" dt="2023-05-01T19:48:08.296" v="537" actId="478"/>
          <ac:spMkLst>
            <pc:docMk/>
            <pc:sldMk cId="2700904129" sldId="276"/>
            <ac:spMk id="7" creationId="{82C49BCD-E239-33E0-DF5A-62F6571A9807}"/>
          </ac:spMkLst>
        </pc:spChg>
        <pc:spChg chg="del">
          <ac:chgData name="brandonparmanand@outlook.com" userId="9f83fd610715f2d8" providerId="LiveId" clId="{01A9929C-BEA0-4F50-818D-819FC17E006A}" dt="2023-05-01T19:48:12.064" v="538" actId="478"/>
          <ac:spMkLst>
            <pc:docMk/>
            <pc:sldMk cId="2700904129" sldId="276"/>
            <ac:spMk id="8" creationId="{F03B4C7F-EB38-A4B5-10A4-5303CFDF93D8}"/>
          </ac:spMkLst>
        </pc:spChg>
        <pc:picChg chg="add mod ord">
          <ac:chgData name="brandonparmanand@outlook.com" userId="9f83fd610715f2d8" providerId="LiveId" clId="{01A9929C-BEA0-4F50-818D-819FC17E006A}" dt="2023-05-01T18:26:56.270" v="216" actId="167"/>
          <ac:picMkLst>
            <pc:docMk/>
            <pc:sldMk cId="2700904129" sldId="276"/>
            <ac:picMk id="11" creationId="{6C131390-8CF6-D8C9-55B4-E6A58982D5E9}"/>
          </ac:picMkLst>
        </pc:picChg>
        <pc:cxnChg chg="add mod">
          <ac:chgData name="brandonparmanand@outlook.com" userId="9f83fd610715f2d8" providerId="LiveId" clId="{01A9929C-BEA0-4F50-818D-819FC17E006A}" dt="2023-05-01T18:30:20.882" v="247" actId="14100"/>
          <ac:cxnSpMkLst>
            <pc:docMk/>
            <pc:sldMk cId="2700904129" sldId="276"/>
            <ac:cxnSpMk id="13" creationId="{C9191807-E9AF-29D7-C119-C87E04DF9978}"/>
          </ac:cxnSpMkLst>
        </pc:cxnChg>
        <pc:cxnChg chg="add mod">
          <ac:chgData name="brandonparmanand@outlook.com" userId="9f83fd610715f2d8" providerId="LiveId" clId="{01A9929C-BEA0-4F50-818D-819FC17E006A}" dt="2023-05-01T18:30:28.717" v="248" actId="1076"/>
          <ac:cxnSpMkLst>
            <pc:docMk/>
            <pc:sldMk cId="2700904129" sldId="276"/>
            <ac:cxnSpMk id="15" creationId="{497E4935-4C74-9829-B90E-0F2C6B26B022}"/>
          </ac:cxnSpMkLst>
        </pc:cxnChg>
      </pc:sldChg>
      <pc:sldChg chg="addSp delSp modSp new add del mod modNotesTx">
        <pc:chgData name="brandonparmanand@outlook.com" userId="9f83fd610715f2d8" providerId="LiveId" clId="{01A9929C-BEA0-4F50-818D-819FC17E006A}" dt="2023-05-01T20:09:38.364" v="2300" actId="20577"/>
        <pc:sldMkLst>
          <pc:docMk/>
          <pc:sldMk cId="2871454934" sldId="277"/>
        </pc:sldMkLst>
        <pc:spChg chg="mod">
          <ac:chgData name="brandonparmanand@outlook.com" userId="9f83fd610715f2d8" providerId="LiveId" clId="{01A9929C-BEA0-4F50-818D-819FC17E006A}" dt="2023-05-01T18:31:17.733" v="301" actId="14100"/>
          <ac:spMkLst>
            <pc:docMk/>
            <pc:sldMk cId="2871454934" sldId="277"/>
            <ac:spMk id="2" creationId="{5745B45C-04FA-8636-C864-629F1F815915}"/>
          </ac:spMkLst>
        </pc:spChg>
        <pc:spChg chg="mod">
          <ac:chgData name="brandonparmanand@outlook.com" userId="9f83fd610715f2d8" providerId="LiveId" clId="{01A9929C-BEA0-4F50-818D-819FC17E006A}" dt="2023-05-01T18:37:58.251" v="359" actId="1076"/>
          <ac:spMkLst>
            <pc:docMk/>
            <pc:sldMk cId="2871454934" sldId="277"/>
            <ac:spMk id="3" creationId="{ACA5BB58-3B4A-6B35-34EF-367451822EEF}"/>
          </ac:spMkLst>
        </pc:spChg>
        <pc:spChg chg="del">
          <ac:chgData name="brandonparmanand@outlook.com" userId="9f83fd610715f2d8" providerId="LiveId" clId="{01A9929C-BEA0-4F50-818D-819FC17E006A}" dt="2023-05-01T18:36:19.975" v="334" actId="22"/>
          <ac:spMkLst>
            <pc:docMk/>
            <pc:sldMk cId="2871454934" sldId="277"/>
            <ac:spMk id="4" creationId="{D9DC32F7-7776-D97A-900E-B85295F75A08}"/>
          </ac:spMkLst>
        </pc:spChg>
        <pc:spChg chg="mod">
          <ac:chgData name="brandonparmanand@outlook.com" userId="9f83fd610715f2d8" providerId="LiveId" clId="{01A9929C-BEA0-4F50-818D-819FC17E006A}" dt="2023-05-01T18:38:38.676" v="361" actId="1076"/>
          <ac:spMkLst>
            <pc:docMk/>
            <pc:sldMk cId="2871454934" sldId="277"/>
            <ac:spMk id="5" creationId="{3588916F-D9BD-9F71-C35D-CED8ED06AB62}"/>
          </ac:spMkLst>
        </pc:spChg>
        <pc:spChg chg="del">
          <ac:chgData name="brandonparmanand@outlook.com" userId="9f83fd610715f2d8" providerId="LiveId" clId="{01A9929C-BEA0-4F50-818D-819FC17E006A}" dt="2023-05-01T18:36:55.104" v="339" actId="22"/>
          <ac:spMkLst>
            <pc:docMk/>
            <pc:sldMk cId="2871454934" sldId="277"/>
            <ac:spMk id="6" creationId="{9E550280-E105-DD1E-505A-D9573CA5696A}"/>
          </ac:spMkLst>
        </pc:spChg>
        <pc:spChg chg="del">
          <ac:chgData name="brandonparmanand@outlook.com" userId="9f83fd610715f2d8" providerId="LiveId" clId="{01A9929C-BEA0-4F50-818D-819FC17E006A}" dt="2023-05-01T19:48:24.473" v="540" actId="478"/>
          <ac:spMkLst>
            <pc:docMk/>
            <pc:sldMk cId="2871454934" sldId="277"/>
            <ac:spMk id="7" creationId="{39AD020E-A5AF-CC74-A56A-B6EC443E7EC1}"/>
          </ac:spMkLst>
        </pc:spChg>
        <pc:spChg chg="del">
          <ac:chgData name="brandonparmanand@outlook.com" userId="9f83fd610715f2d8" providerId="LiveId" clId="{01A9929C-BEA0-4F50-818D-819FC17E006A}" dt="2023-05-01T19:48:21.757" v="539" actId="478"/>
          <ac:spMkLst>
            <pc:docMk/>
            <pc:sldMk cId="2871454934" sldId="277"/>
            <ac:spMk id="8" creationId="{594C472A-8700-FB12-4928-CCF7D94DF584}"/>
          </ac:spMkLst>
        </pc:spChg>
        <pc:picChg chg="add mod ord">
          <ac:chgData name="brandonparmanand@outlook.com" userId="9f83fd610715f2d8" providerId="LiveId" clId="{01A9929C-BEA0-4F50-818D-819FC17E006A}" dt="2023-05-01T18:37:41.760" v="354" actId="1076"/>
          <ac:picMkLst>
            <pc:docMk/>
            <pc:sldMk cId="2871454934" sldId="277"/>
            <ac:picMk id="11" creationId="{57A46449-F43C-AE5F-0E3A-F901F156B0D8}"/>
          </ac:picMkLst>
        </pc:picChg>
        <pc:picChg chg="add mod ord">
          <ac:chgData name="brandonparmanand@outlook.com" userId="9f83fd610715f2d8" providerId="LiveId" clId="{01A9929C-BEA0-4F50-818D-819FC17E006A}" dt="2023-05-01T18:37:44" v="355" actId="1076"/>
          <ac:picMkLst>
            <pc:docMk/>
            <pc:sldMk cId="2871454934" sldId="277"/>
            <ac:picMk id="13" creationId="{2A3227C9-1960-E97D-A499-A08420EE7429}"/>
          </ac:picMkLst>
        </pc:picChg>
      </pc:sldChg>
      <pc:sldChg chg="addSp delSp modSp new mod modNotesTx">
        <pc:chgData name="brandonparmanand@outlook.com" userId="9f83fd610715f2d8" providerId="LiveId" clId="{01A9929C-BEA0-4F50-818D-819FC17E006A}" dt="2023-05-01T20:12:48.014" v="2774" actId="20577"/>
        <pc:sldMkLst>
          <pc:docMk/>
          <pc:sldMk cId="1742265462" sldId="278"/>
        </pc:sldMkLst>
        <pc:spChg chg="mod">
          <ac:chgData name="brandonparmanand@outlook.com" userId="9f83fd610715f2d8" providerId="LiveId" clId="{01A9929C-BEA0-4F50-818D-819FC17E006A}" dt="2023-05-01T19:40:35.833" v="427" actId="255"/>
          <ac:spMkLst>
            <pc:docMk/>
            <pc:sldMk cId="1742265462" sldId="278"/>
            <ac:spMk id="2" creationId="{B8770725-E141-41CE-E473-07D6F533A334}"/>
          </ac:spMkLst>
        </pc:spChg>
        <pc:spChg chg="del">
          <ac:chgData name="brandonparmanand@outlook.com" userId="9f83fd610715f2d8" providerId="LiveId" clId="{01A9929C-BEA0-4F50-818D-819FC17E006A}" dt="2023-05-01T19:39:09.950" v="391" actId="22"/>
          <ac:spMkLst>
            <pc:docMk/>
            <pc:sldMk cId="1742265462" sldId="278"/>
            <ac:spMk id="3" creationId="{83485FA9-417D-8BB3-FBD6-53F52D3D0EDD}"/>
          </ac:spMkLst>
        </pc:spChg>
        <pc:spChg chg="del">
          <ac:chgData name="brandonparmanand@outlook.com" userId="9f83fd610715f2d8" providerId="LiveId" clId="{01A9929C-BEA0-4F50-818D-819FC17E006A}" dt="2023-05-01T19:47:57.622" v="536" actId="478"/>
          <ac:spMkLst>
            <pc:docMk/>
            <pc:sldMk cId="1742265462" sldId="278"/>
            <ac:spMk id="4" creationId="{5F867A69-A7F5-55AD-99E6-50A7CC0A0E49}"/>
          </ac:spMkLst>
        </pc:spChg>
        <pc:spChg chg="del">
          <ac:chgData name="brandonparmanand@outlook.com" userId="9f83fd610715f2d8" providerId="LiveId" clId="{01A9929C-BEA0-4F50-818D-819FC17E006A}" dt="2023-05-01T19:47:55.339" v="535" actId="478"/>
          <ac:spMkLst>
            <pc:docMk/>
            <pc:sldMk cId="1742265462" sldId="278"/>
            <ac:spMk id="5" creationId="{F71BE1C2-CB51-F2C4-7B63-D93635C6CD76}"/>
          </ac:spMkLst>
        </pc:spChg>
        <pc:spChg chg="add mod">
          <ac:chgData name="brandonparmanand@outlook.com" userId="9f83fd610715f2d8" providerId="LiveId" clId="{01A9929C-BEA0-4F50-818D-819FC17E006A}" dt="2023-05-01T19:41:40.385" v="487" actId="2711"/>
          <ac:spMkLst>
            <pc:docMk/>
            <pc:sldMk cId="1742265462" sldId="278"/>
            <ac:spMk id="11" creationId="{C1E45DD0-D748-84E9-2C33-6A4BEC9FAB75}"/>
          </ac:spMkLst>
        </pc:spChg>
        <pc:spChg chg="add del mod">
          <ac:chgData name="brandonparmanand@outlook.com" userId="9f83fd610715f2d8" providerId="LiveId" clId="{01A9929C-BEA0-4F50-818D-819FC17E006A}" dt="2023-05-01T19:42:52.495" v="497" actId="478"/>
          <ac:spMkLst>
            <pc:docMk/>
            <pc:sldMk cId="1742265462" sldId="278"/>
            <ac:spMk id="13" creationId="{01789821-E906-1AD0-E225-441E8145948B}"/>
          </ac:spMkLst>
        </pc:spChg>
        <pc:picChg chg="add del mod ord">
          <ac:chgData name="brandonparmanand@outlook.com" userId="9f83fd610715f2d8" providerId="LiveId" clId="{01A9929C-BEA0-4F50-818D-819FC17E006A}" dt="2023-05-01T19:44:33.647" v="515" actId="1076"/>
          <ac:picMkLst>
            <pc:docMk/>
            <pc:sldMk cId="1742265462" sldId="278"/>
            <ac:picMk id="8" creationId="{D79FAADD-882E-8984-E94E-EF3BC12B822F}"/>
          </ac:picMkLst>
        </pc:picChg>
        <pc:picChg chg="add mod">
          <ac:chgData name="brandonparmanand@outlook.com" userId="9f83fd610715f2d8" providerId="LiveId" clId="{01A9929C-BEA0-4F50-818D-819FC17E006A}" dt="2023-05-01T19:48:29.229" v="541" actId="1076"/>
          <ac:picMkLst>
            <pc:docMk/>
            <pc:sldMk cId="1742265462" sldId="278"/>
            <ac:picMk id="10" creationId="{FFA8120A-015A-D192-1524-EEDC31087A40}"/>
          </ac:picMkLst>
        </pc:picChg>
        <pc:picChg chg="add del mod ord">
          <ac:chgData name="brandonparmanand@outlook.com" userId="9f83fd610715f2d8" providerId="LiveId" clId="{01A9929C-BEA0-4F50-818D-819FC17E006A}" dt="2023-05-01T19:42:50.811" v="495" actId="22"/>
          <ac:picMkLst>
            <pc:docMk/>
            <pc:sldMk cId="1742265462" sldId="278"/>
            <ac:picMk id="15" creationId="{253BF3BB-4B88-6695-4DEC-CEBF70B44DF3}"/>
          </ac:picMkLst>
        </pc:picChg>
        <pc:picChg chg="add mod">
          <ac:chgData name="brandonparmanand@outlook.com" userId="9f83fd610715f2d8" providerId="LiveId" clId="{01A9929C-BEA0-4F50-818D-819FC17E006A}" dt="2023-05-01T19:44:18.980" v="510" actId="1076"/>
          <ac:picMkLst>
            <pc:docMk/>
            <pc:sldMk cId="1742265462" sldId="278"/>
            <ac:picMk id="17" creationId="{215411E3-EAAB-ED20-1889-FA5FAED85362}"/>
          </ac:picMkLst>
        </pc:picChg>
        <pc:cxnChg chg="add mod">
          <ac:chgData name="brandonparmanand@outlook.com" userId="9f83fd610715f2d8" providerId="LiveId" clId="{01A9929C-BEA0-4F50-818D-819FC17E006A}" dt="2023-05-01T19:44:31.438" v="514" actId="1076"/>
          <ac:cxnSpMkLst>
            <pc:docMk/>
            <pc:sldMk cId="1742265462" sldId="278"/>
            <ac:cxnSpMk id="19" creationId="{29C462E2-4F7D-816D-FCAE-B33CA5090D9C}"/>
          </ac:cxnSpMkLst>
        </pc:cxnChg>
        <pc:cxnChg chg="add mod">
          <ac:chgData name="brandonparmanand@outlook.com" userId="9f83fd610715f2d8" providerId="LiveId" clId="{01A9929C-BEA0-4F50-818D-819FC17E006A}" dt="2023-05-01T19:44:23.671" v="511" actId="1076"/>
          <ac:cxnSpMkLst>
            <pc:docMk/>
            <pc:sldMk cId="1742265462" sldId="278"/>
            <ac:cxnSpMk id="21" creationId="{D60C27E9-ECD9-1BF0-F676-8A5E62BD06F0}"/>
          </ac:cxnSpMkLst>
        </pc:cxnChg>
      </pc:sldChg>
      <pc:sldChg chg="addSp delSp modSp new mod modNotesTx">
        <pc:chgData name="brandonparmanand@outlook.com" userId="9f83fd610715f2d8" providerId="LiveId" clId="{01A9929C-BEA0-4F50-818D-819FC17E006A}" dt="2023-05-01T20:15:01.492" v="3001" actId="20577"/>
        <pc:sldMkLst>
          <pc:docMk/>
          <pc:sldMk cId="1254515972" sldId="279"/>
        </pc:sldMkLst>
        <pc:spChg chg="mod">
          <ac:chgData name="brandonparmanand@outlook.com" userId="9f83fd610715f2d8" providerId="LiveId" clId="{01A9929C-BEA0-4F50-818D-819FC17E006A}" dt="2023-05-01T19:49:20.076" v="591" actId="120"/>
          <ac:spMkLst>
            <pc:docMk/>
            <pc:sldMk cId="1254515972" sldId="279"/>
            <ac:spMk id="2" creationId="{81B8468C-7461-24E1-2988-F6410E2F10CC}"/>
          </ac:spMkLst>
        </pc:spChg>
        <pc:spChg chg="del">
          <ac:chgData name="brandonparmanand@outlook.com" userId="9f83fd610715f2d8" providerId="LiveId" clId="{01A9929C-BEA0-4F50-818D-819FC17E006A}" dt="2023-05-01T19:46:20.419" v="517" actId="22"/>
          <ac:spMkLst>
            <pc:docMk/>
            <pc:sldMk cId="1254515972" sldId="279"/>
            <ac:spMk id="3" creationId="{B0691978-0F11-9AF0-B921-F6C761C0D219}"/>
          </ac:spMkLst>
        </pc:spChg>
        <pc:spChg chg="del mod">
          <ac:chgData name="brandonparmanand@outlook.com" userId="9f83fd610715f2d8" providerId="LiveId" clId="{01A9929C-BEA0-4F50-818D-819FC17E006A}" dt="2023-05-01T19:47:15.006" v="525"/>
          <ac:spMkLst>
            <pc:docMk/>
            <pc:sldMk cId="1254515972" sldId="279"/>
            <ac:spMk id="4" creationId="{8A3FAD16-E3CD-A83E-0E42-F29B4AD8D4AB}"/>
          </ac:spMkLst>
        </pc:spChg>
        <pc:spChg chg="del">
          <ac:chgData name="brandonparmanand@outlook.com" userId="9f83fd610715f2d8" providerId="LiveId" clId="{01A9929C-BEA0-4F50-818D-819FC17E006A}" dt="2023-05-01T19:47:49.418" v="534" actId="478"/>
          <ac:spMkLst>
            <pc:docMk/>
            <pc:sldMk cId="1254515972" sldId="279"/>
            <ac:spMk id="5" creationId="{357FC980-7AB3-FBE7-E698-C02E2202D0D4}"/>
          </ac:spMkLst>
        </pc:spChg>
        <pc:spChg chg="del">
          <ac:chgData name="brandonparmanand@outlook.com" userId="9f83fd610715f2d8" providerId="LiveId" clId="{01A9929C-BEA0-4F50-818D-819FC17E006A}" dt="2023-05-01T19:47:45.927" v="533" actId="478"/>
          <ac:spMkLst>
            <pc:docMk/>
            <pc:sldMk cId="1254515972" sldId="279"/>
            <ac:spMk id="6" creationId="{5F328CD6-6983-67E9-4209-3CBFEE441C01}"/>
          </ac:spMkLst>
        </pc:spChg>
        <pc:spChg chg="add del mod">
          <ac:chgData name="brandonparmanand@outlook.com" userId="9f83fd610715f2d8" providerId="LiveId" clId="{01A9929C-BEA0-4F50-818D-819FC17E006A}" dt="2023-05-01T19:46:51.277" v="520" actId="22"/>
          <ac:spMkLst>
            <pc:docMk/>
            <pc:sldMk cId="1254515972" sldId="279"/>
            <ac:spMk id="11" creationId="{C8074817-0EBB-199C-51AC-65A2FDB83686}"/>
          </ac:spMkLst>
        </pc:spChg>
        <pc:picChg chg="add del mod ord">
          <ac:chgData name="brandonparmanand@outlook.com" userId="9f83fd610715f2d8" providerId="LiveId" clId="{01A9929C-BEA0-4F50-818D-819FC17E006A}" dt="2023-05-01T19:46:26.362" v="519" actId="478"/>
          <ac:picMkLst>
            <pc:docMk/>
            <pc:sldMk cId="1254515972" sldId="279"/>
            <ac:picMk id="9" creationId="{8A151F69-3C19-5823-A352-6283DCBDE88D}"/>
          </ac:picMkLst>
        </pc:picChg>
        <pc:picChg chg="add mod ord">
          <ac:chgData name="brandonparmanand@outlook.com" userId="9f83fd610715f2d8" providerId="LiveId" clId="{01A9929C-BEA0-4F50-818D-819FC17E006A}" dt="2023-05-01T19:48:35.103" v="542" actId="1076"/>
          <ac:picMkLst>
            <pc:docMk/>
            <pc:sldMk cId="1254515972" sldId="279"/>
            <ac:picMk id="13" creationId="{7D29DCA7-457E-3BBE-5326-3D0703356B0F}"/>
          </ac:picMkLst>
        </pc:picChg>
        <pc:picChg chg="add mod">
          <ac:chgData name="brandonparmanand@outlook.com" userId="9f83fd610715f2d8" providerId="LiveId" clId="{01A9929C-BEA0-4F50-818D-819FC17E006A}" dt="2023-05-01T19:48:41.883" v="544" actId="1076"/>
          <ac:picMkLst>
            <pc:docMk/>
            <pc:sldMk cId="1254515972" sldId="279"/>
            <ac:picMk id="14" creationId="{F24993F2-DCFA-5A5B-56AA-9C59913988AC}"/>
          </ac:picMkLst>
        </pc:picChg>
      </pc:sldChg>
      <pc:sldChg chg="new del">
        <pc:chgData name="brandonparmanand@outlook.com" userId="9f83fd610715f2d8" providerId="LiveId" clId="{01A9929C-BEA0-4F50-818D-819FC17E006A}" dt="2023-05-01T19:49:36.456" v="593" actId="47"/>
        <pc:sldMkLst>
          <pc:docMk/>
          <pc:sldMk cId="991557572" sldId="280"/>
        </pc:sldMkLst>
      </pc:sldChg>
      <pc:sldChg chg="addSp delSp modSp new mod modNotesTx">
        <pc:chgData name="brandonparmanand@outlook.com" userId="9f83fd610715f2d8" providerId="LiveId" clId="{01A9929C-BEA0-4F50-818D-819FC17E006A}" dt="2023-05-01T20:15:21.649" v="3002"/>
        <pc:sldMkLst>
          <pc:docMk/>
          <pc:sldMk cId="2083692773" sldId="280"/>
        </pc:sldMkLst>
        <pc:spChg chg="mod">
          <ac:chgData name="brandonparmanand@outlook.com" userId="9f83fd610715f2d8" providerId="LiveId" clId="{01A9929C-BEA0-4F50-818D-819FC17E006A}" dt="2023-05-01T19:51:18.184" v="681" actId="20577"/>
          <ac:spMkLst>
            <pc:docMk/>
            <pc:sldMk cId="2083692773" sldId="280"/>
            <ac:spMk id="2" creationId="{E2D4AA5C-B777-1C49-C753-BC880B10306A}"/>
          </ac:spMkLst>
        </pc:spChg>
        <pc:spChg chg="mod">
          <ac:chgData name="brandonparmanand@outlook.com" userId="9f83fd610715f2d8" providerId="LiveId" clId="{01A9929C-BEA0-4F50-818D-819FC17E006A}" dt="2023-05-01T19:50:16.645" v="609" actId="20577"/>
          <ac:spMkLst>
            <pc:docMk/>
            <pc:sldMk cId="2083692773" sldId="280"/>
            <ac:spMk id="3" creationId="{FB24C016-B07C-FEA5-8829-E5FECDD357AA}"/>
          </ac:spMkLst>
        </pc:spChg>
        <pc:spChg chg="del">
          <ac:chgData name="brandonparmanand@outlook.com" userId="9f83fd610715f2d8" providerId="LiveId" clId="{01A9929C-BEA0-4F50-818D-819FC17E006A}" dt="2023-05-01T19:51:25.906" v="682"/>
          <ac:spMkLst>
            <pc:docMk/>
            <pc:sldMk cId="2083692773" sldId="280"/>
            <ac:spMk id="4" creationId="{641D04E9-0148-0B1F-2A27-61895D8B69C2}"/>
          </ac:spMkLst>
        </pc:spChg>
        <pc:spChg chg="mod">
          <ac:chgData name="brandonparmanand@outlook.com" userId="9f83fd610715f2d8" providerId="LiveId" clId="{01A9929C-BEA0-4F50-818D-819FC17E006A}" dt="2023-05-01T19:50:36.337" v="664" actId="14100"/>
          <ac:spMkLst>
            <pc:docMk/>
            <pc:sldMk cId="2083692773" sldId="280"/>
            <ac:spMk id="5" creationId="{010DDD8A-5647-F637-EC28-0322C362AC86}"/>
          </ac:spMkLst>
        </pc:spChg>
        <pc:spChg chg="del">
          <ac:chgData name="brandonparmanand@outlook.com" userId="9f83fd610715f2d8" providerId="LiveId" clId="{01A9929C-BEA0-4F50-818D-819FC17E006A}" dt="2023-05-01T19:51:31.378" v="683"/>
          <ac:spMkLst>
            <pc:docMk/>
            <pc:sldMk cId="2083692773" sldId="280"/>
            <ac:spMk id="6" creationId="{9B86EEFA-7B84-64D3-9113-7C74A69BB9ED}"/>
          </ac:spMkLst>
        </pc:spChg>
        <pc:spChg chg="add mod">
          <ac:chgData name="brandonparmanand@outlook.com" userId="9f83fd610715f2d8" providerId="LiveId" clId="{01A9929C-BEA0-4F50-818D-819FC17E006A}" dt="2023-05-01T19:52:45.696" v="705" actId="20577"/>
          <ac:spMkLst>
            <pc:docMk/>
            <pc:sldMk cId="2083692773" sldId="280"/>
            <ac:spMk id="13" creationId="{EF49ABE3-5811-C46A-4974-6787793E044C}"/>
          </ac:spMkLst>
        </pc:spChg>
        <pc:spChg chg="add mod">
          <ac:chgData name="brandonparmanand@outlook.com" userId="9f83fd610715f2d8" providerId="LiveId" clId="{01A9929C-BEA0-4F50-818D-819FC17E006A}" dt="2023-05-01T19:52:43.129" v="704" actId="20577"/>
          <ac:spMkLst>
            <pc:docMk/>
            <pc:sldMk cId="2083692773" sldId="280"/>
            <ac:spMk id="14" creationId="{65F6FD44-1FE2-655D-CAE2-BAC34C6FA97B}"/>
          </ac:spMkLst>
        </pc:spChg>
        <pc:picChg chg="add mod">
          <ac:chgData name="brandonparmanand@outlook.com" userId="9f83fd610715f2d8" providerId="LiveId" clId="{01A9929C-BEA0-4F50-818D-819FC17E006A}" dt="2023-05-01T19:51:38.732" v="684" actId="1076"/>
          <ac:picMkLst>
            <pc:docMk/>
            <pc:sldMk cId="2083692773" sldId="280"/>
            <ac:picMk id="1026" creationId="{0187F540-152A-08A4-3026-0A16620AB857}"/>
          </ac:picMkLst>
        </pc:picChg>
        <pc:picChg chg="add mod">
          <ac:chgData name="brandonparmanand@outlook.com" userId="9f83fd610715f2d8" providerId="LiveId" clId="{01A9929C-BEA0-4F50-818D-819FC17E006A}" dt="2023-05-01T19:51:42.624" v="685" actId="1076"/>
          <ac:picMkLst>
            <pc:docMk/>
            <pc:sldMk cId="2083692773" sldId="280"/>
            <ac:picMk id="1028" creationId="{77D8E4BF-D281-FDC8-712F-4DD55CE2F903}"/>
          </ac:picMkLst>
        </pc:picChg>
        <pc:cxnChg chg="add mod">
          <ac:chgData name="brandonparmanand@outlook.com" userId="9f83fd610715f2d8" providerId="LiveId" clId="{01A9929C-BEA0-4F50-818D-819FC17E006A}" dt="2023-05-01T19:51:02.150" v="667" actId="13822"/>
          <ac:cxnSpMkLst>
            <pc:docMk/>
            <pc:sldMk cId="2083692773" sldId="280"/>
            <ac:cxnSpMk id="11" creationId="{C695E939-A08D-7A49-F3F5-100299A16019}"/>
          </ac:cxnSpMkLst>
        </pc:cxnChg>
      </pc:sldChg>
      <pc:sldMasterChg chg="delSldLayout">
        <pc:chgData name="brandonparmanand@outlook.com" userId="9f83fd610715f2d8" providerId="LiveId" clId="{01A9929C-BEA0-4F50-818D-819FC17E006A}" dt="2023-05-01T18:57:02.328" v="386" actId="47"/>
        <pc:sldMasterMkLst>
          <pc:docMk/>
          <pc:sldMasterMk cId="916259331" sldId="2147483689"/>
        </pc:sldMasterMkLst>
        <pc:sldLayoutChg chg="del">
          <pc:chgData name="brandonparmanand@outlook.com" userId="9f83fd610715f2d8" providerId="LiveId" clId="{01A9929C-BEA0-4F50-818D-819FC17E006A}" dt="2023-05-01T18:56:58.550" v="384" actId="47"/>
          <pc:sldLayoutMkLst>
            <pc:docMk/>
            <pc:sldMasterMk cId="916259331" sldId="2147483689"/>
            <pc:sldLayoutMk cId="2206701384" sldId="2147483701"/>
          </pc:sldLayoutMkLst>
        </pc:sldLayoutChg>
        <pc:sldLayoutChg chg="del">
          <pc:chgData name="brandonparmanand@outlook.com" userId="9f83fd610715f2d8" providerId="LiveId" clId="{01A9929C-BEA0-4F50-818D-819FC17E006A}" dt="2023-05-01T18:56:56.907" v="383" actId="47"/>
          <pc:sldLayoutMkLst>
            <pc:docMk/>
            <pc:sldMasterMk cId="916259331" sldId="2147483689"/>
            <pc:sldLayoutMk cId="2098399652" sldId="2147483702"/>
          </pc:sldLayoutMkLst>
        </pc:sldLayoutChg>
        <pc:sldLayoutChg chg="del">
          <pc:chgData name="brandonparmanand@outlook.com" userId="9f83fd610715f2d8" providerId="LiveId" clId="{01A9929C-BEA0-4F50-818D-819FC17E006A}" dt="2023-05-01T18:56:55.317" v="382" actId="47"/>
          <pc:sldLayoutMkLst>
            <pc:docMk/>
            <pc:sldMasterMk cId="916259331" sldId="2147483689"/>
            <pc:sldLayoutMk cId="2236115850" sldId="2147483703"/>
          </pc:sldLayoutMkLst>
        </pc:sldLayoutChg>
        <pc:sldLayoutChg chg="del">
          <pc:chgData name="brandonparmanand@outlook.com" userId="9f83fd610715f2d8" providerId="LiveId" clId="{01A9929C-BEA0-4F50-818D-819FC17E006A}" dt="2023-05-01T18:56:54.030" v="381" actId="47"/>
          <pc:sldLayoutMkLst>
            <pc:docMk/>
            <pc:sldMasterMk cId="916259331" sldId="2147483689"/>
            <pc:sldLayoutMk cId="3199755544" sldId="2147483704"/>
          </pc:sldLayoutMkLst>
        </pc:sldLayoutChg>
        <pc:sldLayoutChg chg="del">
          <pc:chgData name="brandonparmanand@outlook.com" userId="9f83fd610715f2d8" providerId="LiveId" clId="{01A9929C-BEA0-4F50-818D-819FC17E006A}" dt="2023-05-01T18:56:53.139" v="380" actId="47"/>
          <pc:sldLayoutMkLst>
            <pc:docMk/>
            <pc:sldMasterMk cId="916259331" sldId="2147483689"/>
            <pc:sldLayoutMk cId="1732068384" sldId="2147483705"/>
          </pc:sldLayoutMkLst>
        </pc:sldLayoutChg>
        <pc:sldLayoutChg chg="del">
          <pc:chgData name="brandonparmanand@outlook.com" userId="9f83fd610715f2d8" providerId="LiveId" clId="{01A9929C-BEA0-4F50-818D-819FC17E006A}" dt="2023-05-01T18:57:02.328" v="386" actId="47"/>
          <pc:sldLayoutMkLst>
            <pc:docMk/>
            <pc:sldMasterMk cId="916259331" sldId="2147483689"/>
            <pc:sldLayoutMk cId="4229389718" sldId="2147483706"/>
          </pc:sldLayoutMkLst>
        </pc:sldLayoutChg>
        <pc:sldLayoutChg chg="del">
          <pc:chgData name="brandonparmanand@outlook.com" userId="9f83fd610715f2d8" providerId="LiveId" clId="{01A9929C-BEA0-4F50-818D-819FC17E006A}" dt="2023-05-01T18:56:51.828" v="379" actId="47"/>
          <pc:sldLayoutMkLst>
            <pc:docMk/>
            <pc:sldMasterMk cId="916259331" sldId="2147483689"/>
            <pc:sldLayoutMk cId="630853618" sldId="2147483707"/>
          </pc:sldLayoutMkLst>
        </pc:sldLayoutChg>
        <pc:sldLayoutChg chg="del">
          <pc:chgData name="brandonparmanand@outlook.com" userId="9f83fd610715f2d8" providerId="LiveId" clId="{01A9929C-BEA0-4F50-818D-819FC17E006A}" dt="2023-05-01T18:56:49.077" v="377" actId="47"/>
          <pc:sldLayoutMkLst>
            <pc:docMk/>
            <pc:sldMasterMk cId="916259331" sldId="2147483689"/>
            <pc:sldLayoutMk cId="2204059326" sldId="2147483708"/>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5/1/2023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 Exam Presentation</a:t>
            </a:r>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567012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number 1, I transformed the data using the </a:t>
            </a:r>
            <a:r>
              <a:rPr lang="en-US" dirty="0" err="1"/>
              <a:t>pivot_longer</a:t>
            </a:r>
            <a:r>
              <a:rPr lang="en-US" dirty="0"/>
              <a:t> function while also removing </a:t>
            </a:r>
            <a:r>
              <a:rPr lang="en-US" dirty="0" err="1"/>
              <a:t>Nas</a:t>
            </a:r>
            <a:r>
              <a:rPr lang="en-US" dirty="0"/>
              <a:t>. </a:t>
            </a:r>
            <a:br>
              <a:rPr lang="en-US" dirty="0"/>
            </a:br>
            <a:r>
              <a:rPr lang="en-US" dirty="0"/>
              <a:t>I created a subset for 2015 and for 2005 and then calculated the increase of each </a:t>
            </a:r>
            <a:r>
              <a:rPr lang="en-US" dirty="0" err="1"/>
              <a:t>countryies</a:t>
            </a:r>
            <a:r>
              <a:rPr lang="en-US" dirty="0"/>
              <a:t> debt ratio over that period to get Japan, Greece and Italy as the top 3. You can see Japan is very high at 240.</a:t>
            </a:r>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2233345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depict the same increase from 1990 to 2015 and we can see that the same </a:t>
            </a:r>
            <a:r>
              <a:rPr lang="en-US" dirty="0" err="1"/>
              <a:t>countiries</a:t>
            </a:r>
            <a:r>
              <a:rPr lang="en-US" dirty="0"/>
              <a:t> have had a massive increase since 1990. </a:t>
            </a:r>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581132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analyze the most volatile,  my metric composed of seeing what countries had the largest decrease from in their debt ratio and also what countries had the largest increase. I also wanted to use data for all countries possible and the earliest data point of 1800 only had 4 countries with data. So therefore I chose to </a:t>
            </a:r>
            <a:r>
              <a:rPr lang="en-US" dirty="0" err="1"/>
              <a:t>to</a:t>
            </a:r>
            <a:r>
              <a:rPr lang="en-US" dirty="0"/>
              <a:t> analyze from 1973 to 2015 as 973 was the first year with at least 100 countries observations. We see Japan and Greece still top the chart for that time period and Oman and Botswana have had the sharpest decrease. On the other hand, we have here the countries with the most stable Debt Ratio over the years such as Georgia and Algeria.</a:t>
            </a:r>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3393570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653411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inherit"/>
              </a:rPr>
              <a:t>The most important variable for the decision tree is the checking status which makes sense as this can give great insight into spending habits. Also the duration, savings status and credit amount can also provide insight.</a:t>
            </a:r>
          </a:p>
          <a:p>
            <a:endParaRPr lang="en-US" b="0" i="0" dirty="0">
              <a:solidFill>
                <a:srgbClr val="333333"/>
              </a:solidFill>
              <a:effectLst/>
              <a:latin typeface="inherit"/>
            </a:endParaRPr>
          </a:p>
          <a:p>
            <a:pPr algn="l"/>
            <a:r>
              <a:rPr lang="en-US" b="0" i="0" dirty="0">
                <a:solidFill>
                  <a:srgbClr val="333333"/>
                </a:solidFill>
                <a:effectLst/>
                <a:latin typeface="inherit"/>
              </a:rPr>
              <a:t>The random forest model produces an accuracy of 74.33% compared to 72.67% with the decision tree proving to be a </a:t>
            </a:r>
            <a:r>
              <a:rPr lang="en-US" b="0" i="0" dirty="0" err="1">
                <a:solidFill>
                  <a:srgbClr val="333333"/>
                </a:solidFill>
                <a:effectLst/>
                <a:latin typeface="inherit"/>
              </a:rPr>
              <a:t>slighly</a:t>
            </a:r>
            <a:r>
              <a:rPr lang="en-US" b="0" i="0" dirty="0">
                <a:solidFill>
                  <a:srgbClr val="333333"/>
                </a:solidFill>
                <a:effectLst/>
                <a:latin typeface="inherit"/>
              </a:rPr>
              <a:t> better model.</a:t>
            </a:r>
          </a:p>
          <a:p>
            <a:pPr algn="l"/>
            <a:r>
              <a:rPr lang="en-US" b="0" i="0" dirty="0">
                <a:solidFill>
                  <a:srgbClr val="333333"/>
                </a:solidFill>
                <a:effectLst/>
                <a:latin typeface="inherit"/>
              </a:rPr>
              <a:t>When comparing the variable importance of both models, they both signify that the checking status is the most important variable along with duration, credit history, credit amount. I would choose the random forest model over the decision tree.</a:t>
            </a:r>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1239562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y variable being a binary indicator of whether or not the patient has kidney stones.</a:t>
            </a:r>
            <a:br>
              <a:rPr lang="en-US" dirty="0"/>
            </a:br>
            <a:r>
              <a:rPr lang="en-US" dirty="0"/>
              <a:t>Fitting a logistic model on the training data and using the testing data for predicting landed us an accuracy of 82.14%.</a:t>
            </a:r>
            <a:br>
              <a:rPr lang="en-US" dirty="0"/>
            </a:br>
            <a:r>
              <a:rPr lang="en-US" dirty="0"/>
              <a:t>Here I have listed the variable importance from least important to most important.</a:t>
            </a:r>
            <a:br>
              <a:rPr lang="en-US" dirty="0"/>
            </a:br>
            <a:r>
              <a:rPr lang="en-US" dirty="0"/>
              <a:t>I then began omitting the variables making my way down the list in order of importance.</a:t>
            </a:r>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3300684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with </a:t>
            </a:r>
            <a:r>
              <a:rPr lang="en-US" dirty="0" err="1"/>
              <a:t>osmo</a:t>
            </a:r>
            <a:r>
              <a:rPr lang="en-US" dirty="0"/>
              <a:t> removed it drops to .78.57. then </a:t>
            </a:r>
            <a:r>
              <a:rPr lang="en-US" dirty="0" err="1"/>
              <a:t>osmo</a:t>
            </a:r>
            <a:r>
              <a:rPr lang="en-US" dirty="0"/>
              <a:t> and </a:t>
            </a:r>
            <a:r>
              <a:rPr lang="en-US" dirty="0" err="1"/>
              <a:t>ph</a:t>
            </a:r>
            <a:r>
              <a:rPr lang="en-US" dirty="0"/>
              <a:t>, then </a:t>
            </a:r>
            <a:r>
              <a:rPr lang="en-US" dirty="0" err="1"/>
              <a:t>osmo</a:t>
            </a:r>
            <a:r>
              <a:rPr lang="en-US" dirty="0"/>
              <a:t> </a:t>
            </a:r>
            <a:r>
              <a:rPr lang="en-US" dirty="0" err="1"/>
              <a:t>ph</a:t>
            </a:r>
            <a:r>
              <a:rPr lang="en-US" dirty="0"/>
              <a:t> and </a:t>
            </a:r>
            <a:r>
              <a:rPr lang="en-US" dirty="0" err="1"/>
              <a:t>cond</a:t>
            </a:r>
            <a:r>
              <a:rPr lang="en-US" dirty="0"/>
              <a:t> and so on which is illustrated in </a:t>
            </a:r>
            <a:r>
              <a:rPr lang="en-US" dirty="0" err="1"/>
              <a:t>thebar</a:t>
            </a:r>
            <a:r>
              <a:rPr lang="en-US" dirty="0"/>
              <a:t> plot</a:t>
            </a:r>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1301773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a:rPr>
              <a:t>Removing the most important variable tarnishes the accuracy and the fit of the model. The ROC curve for the full model with all variables present an AUC of .8844 and the model with the most important variable removed </a:t>
            </a:r>
            <a:r>
              <a:rPr lang="en-US" b="0" i="0" dirty="0" err="1">
                <a:solidFill>
                  <a:srgbClr val="333333"/>
                </a:solidFill>
                <a:effectLst/>
                <a:latin typeface="Helvetica Neue"/>
              </a:rPr>
              <a:t>retruns</a:t>
            </a:r>
            <a:r>
              <a:rPr lang="en-US" b="0" i="0" dirty="0">
                <a:solidFill>
                  <a:srgbClr val="333333"/>
                </a:solidFill>
                <a:effectLst/>
                <a:latin typeface="Helvetica Neue"/>
              </a:rPr>
              <a:t> a AUC of 0.7781. The best model is the full model with the largest AUC.</a:t>
            </a: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7498129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E87926-207C-47FD-B7A9-CE0D7DBB63B1}"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E44FE-FB10-4F10-9A41-4F387346F49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Graphic 9">
            <a:extLst>
              <a:ext uri="{FF2B5EF4-FFF2-40B4-BE49-F238E27FC236}">
                <a16:creationId xmlns:a16="http://schemas.microsoft.com/office/drawing/2014/main" id="{B1E3ABA0-60CE-5AF9-DC67-6EA34EEAD42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358372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792351889"/>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093401595"/>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429339089"/>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52179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40451750"/>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936684106"/>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051993605"/>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857649156"/>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20XX</a:t>
            </a:r>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849594741"/>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41434797"/>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20XX</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49DFD55-3C28-40EF-9E31-A92D2E4017FF}"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625933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880911" y="676656"/>
            <a:ext cx="4730877" cy="3602736"/>
          </a:xfrm>
        </p:spPr>
        <p:txBody>
          <a:bodyPr/>
          <a:lstStyle/>
          <a:p>
            <a:r>
              <a:rPr lang="en-US" dirty="0"/>
              <a:t>Final Exam</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880911" y="4565348"/>
            <a:ext cx="4995949" cy="1143000"/>
          </a:xfrm>
        </p:spPr>
        <p:txBody>
          <a:bodyPr>
            <a:normAutofit/>
          </a:bodyPr>
          <a:lstStyle/>
          <a:p>
            <a:r>
              <a:rPr lang="en-US" dirty="0"/>
              <a:t>Brandon Parmanand</a:t>
            </a:r>
          </a:p>
          <a:p>
            <a:r>
              <a:rPr lang="en-US" dirty="0"/>
              <a:t>sta5736</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1033549" y="2402380"/>
            <a:ext cx="10058400" cy="3566160"/>
          </a:xfrm>
        </p:spPr>
        <p:txBody>
          <a:bodyPr/>
          <a:lstStyle/>
          <a:p>
            <a:r>
              <a:rPr lang="en-US" dirty="0"/>
              <a:t>QUESTIONS?</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p:txBody>
          <a:bodyPr>
            <a:normAutofit/>
          </a:bodyPr>
          <a:lstStyle/>
          <a:p>
            <a:endParaRPr lang="en-US" dirty="0"/>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61841" y="5236744"/>
            <a:ext cx="10909073" cy="1057655"/>
          </a:xfrm>
        </p:spPr>
        <p:txBody>
          <a:bodyPr vert="horz" lIns="91440" tIns="45720" rIns="91440" bIns="45720" rtlCol="0" anchor="b">
            <a:normAutofit/>
          </a:bodyPr>
          <a:lstStyle/>
          <a:p>
            <a:pPr algn="ctr"/>
            <a:r>
              <a:rPr lang="en-US" sz="3200" dirty="0"/>
              <a:t>Countries W/ Highest Debt Ratio Increase from 2005 to 2015</a:t>
            </a:r>
          </a:p>
        </p:txBody>
      </p:sp>
      <p:sp>
        <p:nvSpPr>
          <p:cNvPr id="36" name="Rectangle 35">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41">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2</a:t>
            </a:fld>
            <a:endParaRPr lang="en-US"/>
          </a:p>
        </p:txBody>
      </p:sp>
      <p:pic>
        <p:nvPicPr>
          <p:cNvPr id="8" name="Picture 7" descr="A picture containing text, screenshot, font, menu&#10;&#10;Description automatically generated">
            <a:extLst>
              <a:ext uri="{FF2B5EF4-FFF2-40B4-BE49-F238E27FC236}">
                <a16:creationId xmlns:a16="http://schemas.microsoft.com/office/drawing/2014/main" id="{E8652E02-4338-BFA4-F29D-E84AC1BEBA8B}"/>
              </a:ext>
            </a:extLst>
          </p:cNvPr>
          <p:cNvPicPr>
            <a:picLocks noChangeAspect="1"/>
          </p:cNvPicPr>
          <p:nvPr/>
        </p:nvPicPr>
        <p:blipFill>
          <a:blip r:embed="rId3"/>
          <a:stretch>
            <a:fillRect/>
          </a:stretch>
        </p:blipFill>
        <p:spPr>
          <a:xfrm>
            <a:off x="401293" y="-546522"/>
            <a:ext cx="4797014" cy="5996269"/>
          </a:xfrm>
          <a:prstGeom prst="rect">
            <a:avLst/>
          </a:prstGeom>
        </p:spPr>
      </p:pic>
      <p:pic>
        <p:nvPicPr>
          <p:cNvPr id="10" name="Picture 9" descr="A picture containing text, screenshot, colorfulness, diagram&#10;&#10;Description automatically generated">
            <a:extLst>
              <a:ext uri="{FF2B5EF4-FFF2-40B4-BE49-F238E27FC236}">
                <a16:creationId xmlns:a16="http://schemas.microsoft.com/office/drawing/2014/main" id="{E38B0B8C-250A-6272-9019-B80A9D28DF27}"/>
              </a:ext>
            </a:extLst>
          </p:cNvPr>
          <p:cNvPicPr>
            <a:picLocks noChangeAspect="1"/>
          </p:cNvPicPr>
          <p:nvPr/>
        </p:nvPicPr>
        <p:blipFill>
          <a:blip r:embed="rId4"/>
          <a:stretch>
            <a:fillRect/>
          </a:stretch>
        </p:blipFill>
        <p:spPr>
          <a:xfrm>
            <a:off x="5442718" y="755073"/>
            <a:ext cx="6272607" cy="4480433"/>
          </a:xfrm>
          <a:prstGeom prst="rect">
            <a:avLst/>
          </a:prstGeom>
        </p:spPr>
      </p:pic>
      <p:sp>
        <p:nvSpPr>
          <p:cNvPr id="11" name="TextBox 10">
            <a:extLst>
              <a:ext uri="{FF2B5EF4-FFF2-40B4-BE49-F238E27FC236}">
                <a16:creationId xmlns:a16="http://schemas.microsoft.com/office/drawing/2014/main" id="{9F0E3EF3-F476-A481-FF3C-8EE4F8492D70}"/>
              </a:ext>
            </a:extLst>
          </p:cNvPr>
          <p:cNvSpPr txBox="1"/>
          <p:nvPr/>
        </p:nvSpPr>
        <p:spPr>
          <a:xfrm>
            <a:off x="0" y="29493"/>
            <a:ext cx="9153144" cy="553998"/>
          </a:xfrm>
          <a:prstGeom prst="rect">
            <a:avLst/>
          </a:prstGeom>
          <a:noFill/>
        </p:spPr>
        <p:txBody>
          <a:bodyPr wrap="square" rtlCol="0">
            <a:spAutoFit/>
          </a:bodyPr>
          <a:lstStyle/>
          <a:p>
            <a:pPr algn="ctr"/>
            <a:r>
              <a:rPr lang="en-US" sz="3000" dirty="0">
                <a:latin typeface="+mj-lt"/>
              </a:rPr>
              <a:t>Question 1</a:t>
            </a:r>
          </a:p>
        </p:txBody>
      </p:sp>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61841" y="5236744"/>
            <a:ext cx="10909073" cy="1057655"/>
          </a:xfrm>
        </p:spPr>
        <p:txBody>
          <a:bodyPr vert="horz" lIns="91440" tIns="45720" rIns="91440" bIns="45720" rtlCol="0" anchor="b">
            <a:normAutofit/>
          </a:bodyPr>
          <a:lstStyle/>
          <a:p>
            <a:pPr algn="ctr"/>
            <a:r>
              <a:rPr lang="en-US" sz="3200" dirty="0"/>
              <a:t>Top 20 Countries W/ Highest Debt Ratio Increase from 1990 to 2015</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3</a:t>
            </a:fld>
            <a:endParaRPr lang="en-US"/>
          </a:p>
        </p:txBody>
      </p:sp>
      <p:pic>
        <p:nvPicPr>
          <p:cNvPr id="4" name="Picture 3" descr="A picture containing text, screenshot, diagram, plot&#10;&#10;Description automatically generated">
            <a:extLst>
              <a:ext uri="{FF2B5EF4-FFF2-40B4-BE49-F238E27FC236}">
                <a16:creationId xmlns:a16="http://schemas.microsoft.com/office/drawing/2014/main" id="{65CE3B9C-FD8B-D71E-24F1-C6C81E5611A9}"/>
              </a:ext>
            </a:extLst>
          </p:cNvPr>
          <p:cNvPicPr>
            <a:picLocks noChangeAspect="1"/>
          </p:cNvPicPr>
          <p:nvPr/>
        </p:nvPicPr>
        <p:blipFill>
          <a:blip r:embed="rId3"/>
          <a:stretch>
            <a:fillRect/>
          </a:stretch>
        </p:blipFill>
        <p:spPr>
          <a:xfrm>
            <a:off x="4952976" y="164575"/>
            <a:ext cx="6762349" cy="4830249"/>
          </a:xfrm>
          <a:prstGeom prst="rect">
            <a:avLst/>
          </a:prstGeom>
        </p:spPr>
      </p:pic>
      <p:pic>
        <p:nvPicPr>
          <p:cNvPr id="7" name="Picture 6" descr="A picture containing text, screenshot, font, design&#10;&#10;Description automatically generated">
            <a:extLst>
              <a:ext uri="{FF2B5EF4-FFF2-40B4-BE49-F238E27FC236}">
                <a16:creationId xmlns:a16="http://schemas.microsoft.com/office/drawing/2014/main" id="{2877645A-4C06-3F29-4B3C-0B8B0ABC4A52}"/>
              </a:ext>
            </a:extLst>
          </p:cNvPr>
          <p:cNvPicPr>
            <a:picLocks noChangeAspect="1"/>
          </p:cNvPicPr>
          <p:nvPr/>
        </p:nvPicPr>
        <p:blipFill>
          <a:blip r:embed="rId4"/>
          <a:stretch>
            <a:fillRect/>
          </a:stretch>
        </p:blipFill>
        <p:spPr>
          <a:xfrm>
            <a:off x="0" y="-884656"/>
            <a:ext cx="4897120" cy="6121400"/>
          </a:xfrm>
          <a:prstGeom prst="rect">
            <a:avLst/>
          </a:prstGeom>
        </p:spPr>
      </p:pic>
    </p:spTree>
    <p:extLst>
      <p:ext uri="{BB962C8B-B14F-4D97-AF65-F5344CB8AC3E}">
        <p14:creationId xmlns:p14="http://schemas.microsoft.com/office/powerpoint/2010/main" val="4116176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picture containing text, screenshot, font&#10;&#10;Description automatically generated">
            <a:extLst>
              <a:ext uri="{FF2B5EF4-FFF2-40B4-BE49-F238E27FC236}">
                <a16:creationId xmlns:a16="http://schemas.microsoft.com/office/drawing/2014/main" id="{B62005D4-8FC0-1D12-417C-CF2AF76EF43F}"/>
              </a:ext>
            </a:extLst>
          </p:cNvPr>
          <p:cNvPicPr>
            <a:picLocks noChangeAspect="1"/>
          </p:cNvPicPr>
          <p:nvPr/>
        </p:nvPicPr>
        <p:blipFill>
          <a:blip r:embed="rId3"/>
          <a:stretch>
            <a:fillRect/>
          </a:stretch>
        </p:blipFill>
        <p:spPr>
          <a:xfrm>
            <a:off x="7027912" y="531193"/>
            <a:ext cx="5164088" cy="5795607"/>
          </a:xfrm>
          <a:prstGeom prst="rect">
            <a:avLst/>
          </a:prstGeom>
        </p:spPr>
      </p:pic>
      <p:pic>
        <p:nvPicPr>
          <p:cNvPr id="11" name="Content Placeholder 10" descr="A picture containing text, screenshot, font, number&#10;&#10;Description automatically generated">
            <a:extLst>
              <a:ext uri="{FF2B5EF4-FFF2-40B4-BE49-F238E27FC236}">
                <a16:creationId xmlns:a16="http://schemas.microsoft.com/office/drawing/2014/main" id="{F60263B1-413F-E846-FD14-9C8C833D9399}"/>
              </a:ext>
            </a:extLst>
          </p:cNvPr>
          <p:cNvPicPr>
            <a:picLocks noGrp="1" noChangeAspect="1"/>
          </p:cNvPicPr>
          <p:nvPr>
            <p:ph sz="half" idx="2"/>
          </p:nvPr>
        </p:nvPicPr>
        <p:blipFill>
          <a:blip r:embed="rId4"/>
          <a:stretch>
            <a:fillRect/>
          </a:stretch>
        </p:blipFill>
        <p:spPr>
          <a:xfrm>
            <a:off x="3910017" y="531192"/>
            <a:ext cx="4216540" cy="5795607"/>
          </a:xfrm>
        </p:spPr>
      </p:pic>
      <p:pic>
        <p:nvPicPr>
          <p:cNvPr id="9" name="Content Placeholder 8" descr="A picture containing text, screenshot, font, design&#10;&#10;Description automatically generated">
            <a:extLst>
              <a:ext uri="{FF2B5EF4-FFF2-40B4-BE49-F238E27FC236}">
                <a16:creationId xmlns:a16="http://schemas.microsoft.com/office/drawing/2014/main" id="{C8409812-3656-47EC-013B-823630069DF6}"/>
              </a:ext>
            </a:extLst>
          </p:cNvPr>
          <p:cNvPicPr>
            <a:picLocks noGrp="1" noChangeAspect="1"/>
          </p:cNvPicPr>
          <p:nvPr>
            <p:ph sz="half" idx="1"/>
          </p:nvPr>
        </p:nvPicPr>
        <p:blipFill>
          <a:blip r:embed="rId5"/>
          <a:stretch>
            <a:fillRect/>
          </a:stretch>
        </p:blipFill>
        <p:spPr>
          <a:xfrm>
            <a:off x="-443091" y="597685"/>
            <a:ext cx="4636485" cy="5795607"/>
          </a:xfrm>
        </p:spPr>
      </p:pic>
      <p:sp>
        <p:nvSpPr>
          <p:cNvPr id="2" name="Title 1">
            <a:extLst>
              <a:ext uri="{FF2B5EF4-FFF2-40B4-BE49-F238E27FC236}">
                <a16:creationId xmlns:a16="http://schemas.microsoft.com/office/drawing/2014/main" id="{3969D324-3CF3-12E3-08B1-C056DC2638E1}"/>
              </a:ext>
            </a:extLst>
          </p:cNvPr>
          <p:cNvSpPr>
            <a:spLocks noGrp="1"/>
          </p:cNvSpPr>
          <p:nvPr>
            <p:ph type="title"/>
          </p:nvPr>
        </p:nvSpPr>
        <p:spPr>
          <a:xfrm>
            <a:off x="680246" y="824641"/>
            <a:ext cx="2597424" cy="1075607"/>
          </a:xfrm>
        </p:spPr>
        <p:txBody>
          <a:bodyPr>
            <a:normAutofit/>
          </a:bodyPr>
          <a:lstStyle/>
          <a:p>
            <a:pPr algn="ctr"/>
            <a:r>
              <a:rPr lang="en-US" sz="2400" dirty="0"/>
              <a:t>Most Volatile Increase</a:t>
            </a:r>
          </a:p>
        </p:txBody>
      </p:sp>
      <p:sp>
        <p:nvSpPr>
          <p:cNvPr id="7" name="Slide Number Placeholder 6">
            <a:extLst>
              <a:ext uri="{FF2B5EF4-FFF2-40B4-BE49-F238E27FC236}">
                <a16:creationId xmlns:a16="http://schemas.microsoft.com/office/drawing/2014/main" id="{FA6B79ED-994F-B4B2-54D1-94BB1098BF42}"/>
              </a:ext>
            </a:extLst>
          </p:cNvPr>
          <p:cNvSpPr>
            <a:spLocks noGrp="1"/>
          </p:cNvSpPr>
          <p:nvPr>
            <p:ph type="sldNum" sz="quarter" idx="12"/>
          </p:nvPr>
        </p:nvSpPr>
        <p:spPr/>
        <p:txBody>
          <a:bodyPr/>
          <a:lstStyle/>
          <a:p>
            <a:fld id="{A49DFD55-3C28-40EF-9E31-A92D2E4017FF}" type="slidenum">
              <a:rPr lang="en-US" smtClean="0"/>
              <a:t>4</a:t>
            </a:fld>
            <a:endParaRPr lang="en-US" dirty="0"/>
          </a:p>
        </p:txBody>
      </p:sp>
      <p:sp>
        <p:nvSpPr>
          <p:cNvPr id="14" name="Title 1">
            <a:extLst>
              <a:ext uri="{FF2B5EF4-FFF2-40B4-BE49-F238E27FC236}">
                <a16:creationId xmlns:a16="http://schemas.microsoft.com/office/drawing/2014/main" id="{69478045-C81A-D20C-1AFA-C2DCEC764D0C}"/>
              </a:ext>
            </a:extLst>
          </p:cNvPr>
          <p:cNvSpPr txBox="1">
            <a:spLocks/>
          </p:cNvSpPr>
          <p:nvPr/>
        </p:nvSpPr>
        <p:spPr>
          <a:xfrm>
            <a:off x="4734815" y="824642"/>
            <a:ext cx="2566943" cy="1075607"/>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2400" dirty="0"/>
              <a:t>Most Volatile Decrease</a:t>
            </a:r>
          </a:p>
        </p:txBody>
      </p:sp>
      <p:sp>
        <p:nvSpPr>
          <p:cNvPr id="15" name="Title 1">
            <a:extLst>
              <a:ext uri="{FF2B5EF4-FFF2-40B4-BE49-F238E27FC236}">
                <a16:creationId xmlns:a16="http://schemas.microsoft.com/office/drawing/2014/main" id="{8090966A-0A2D-B2A1-BFBB-3F3A9C6C2717}"/>
              </a:ext>
            </a:extLst>
          </p:cNvPr>
          <p:cNvSpPr txBox="1">
            <a:spLocks/>
          </p:cNvSpPr>
          <p:nvPr/>
        </p:nvSpPr>
        <p:spPr>
          <a:xfrm>
            <a:off x="8311244" y="531192"/>
            <a:ext cx="2597424" cy="1075607"/>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2400" dirty="0"/>
              <a:t>Most Stable</a:t>
            </a:r>
          </a:p>
        </p:txBody>
      </p:sp>
      <p:sp>
        <p:nvSpPr>
          <p:cNvPr id="16" name="TextBox 15">
            <a:extLst>
              <a:ext uri="{FF2B5EF4-FFF2-40B4-BE49-F238E27FC236}">
                <a16:creationId xmlns:a16="http://schemas.microsoft.com/office/drawing/2014/main" id="{DA2A141C-4AE5-3EB9-7960-ADF25E33DAFC}"/>
              </a:ext>
            </a:extLst>
          </p:cNvPr>
          <p:cNvSpPr txBox="1"/>
          <p:nvPr/>
        </p:nvSpPr>
        <p:spPr>
          <a:xfrm>
            <a:off x="321845" y="268175"/>
            <a:ext cx="11392882" cy="523220"/>
          </a:xfrm>
          <a:prstGeom prst="rect">
            <a:avLst/>
          </a:prstGeom>
          <a:noFill/>
        </p:spPr>
        <p:txBody>
          <a:bodyPr wrap="square" rtlCol="0">
            <a:spAutoFit/>
          </a:bodyPr>
          <a:lstStyle/>
          <a:p>
            <a:pPr algn="ctr"/>
            <a:r>
              <a:rPr lang="en-US" sz="2800" dirty="0">
                <a:latin typeface="+mj-lt"/>
              </a:rPr>
              <a:t>Analyzing Most Volatile and Most Stable Countries from 1973</a:t>
            </a:r>
          </a:p>
        </p:txBody>
      </p:sp>
    </p:spTree>
    <p:extLst>
      <p:ext uri="{BB962C8B-B14F-4D97-AF65-F5344CB8AC3E}">
        <p14:creationId xmlns:p14="http://schemas.microsoft.com/office/powerpoint/2010/main" val="2686760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A picture containing diagram, plan, technical drawing, drawing&#10;&#10;Description automatically generated">
            <a:extLst>
              <a:ext uri="{FF2B5EF4-FFF2-40B4-BE49-F238E27FC236}">
                <a16:creationId xmlns:a16="http://schemas.microsoft.com/office/drawing/2014/main" id="{6C131390-8CF6-D8C9-55B4-E6A58982D5E9}"/>
              </a:ext>
            </a:extLst>
          </p:cNvPr>
          <p:cNvPicPr>
            <a:picLocks noGrp="1" noChangeAspect="1"/>
          </p:cNvPicPr>
          <p:nvPr>
            <p:ph sz="quarter" idx="4"/>
          </p:nvPr>
        </p:nvPicPr>
        <p:blipFill>
          <a:blip r:embed="rId3"/>
          <a:stretch>
            <a:fillRect/>
          </a:stretch>
        </p:blipFill>
        <p:spPr>
          <a:xfrm>
            <a:off x="4786830" y="1294478"/>
            <a:ext cx="6946504" cy="4961789"/>
          </a:xfrm>
        </p:spPr>
      </p:pic>
      <p:sp>
        <p:nvSpPr>
          <p:cNvPr id="2" name="Title 1">
            <a:extLst>
              <a:ext uri="{FF2B5EF4-FFF2-40B4-BE49-F238E27FC236}">
                <a16:creationId xmlns:a16="http://schemas.microsoft.com/office/drawing/2014/main" id="{905DC27C-1E86-D9C5-C603-04038F5879F5}"/>
              </a:ext>
            </a:extLst>
          </p:cNvPr>
          <p:cNvSpPr>
            <a:spLocks noGrp="1"/>
          </p:cNvSpPr>
          <p:nvPr>
            <p:ph type="title"/>
          </p:nvPr>
        </p:nvSpPr>
        <p:spPr>
          <a:xfrm>
            <a:off x="-448056" y="492004"/>
            <a:ext cx="10058400" cy="736282"/>
          </a:xfrm>
        </p:spPr>
        <p:txBody>
          <a:bodyPr>
            <a:normAutofit/>
          </a:bodyPr>
          <a:lstStyle/>
          <a:p>
            <a:pPr algn="ctr"/>
            <a:r>
              <a:rPr lang="en-US" sz="3200" dirty="0"/>
              <a:t>Question 2</a:t>
            </a:r>
          </a:p>
        </p:txBody>
      </p:sp>
      <p:sp>
        <p:nvSpPr>
          <p:cNvPr id="3" name="Text Placeholder 2">
            <a:extLst>
              <a:ext uri="{FF2B5EF4-FFF2-40B4-BE49-F238E27FC236}">
                <a16:creationId xmlns:a16="http://schemas.microsoft.com/office/drawing/2014/main" id="{22306351-54B7-78A9-6513-E58B04C1049A}"/>
              </a:ext>
            </a:extLst>
          </p:cNvPr>
          <p:cNvSpPr>
            <a:spLocks noGrp="1"/>
          </p:cNvSpPr>
          <p:nvPr>
            <p:ph type="body" idx="1"/>
          </p:nvPr>
        </p:nvSpPr>
        <p:spPr>
          <a:xfrm>
            <a:off x="1097280" y="1846052"/>
            <a:ext cx="2834640" cy="736282"/>
          </a:xfrm>
        </p:spPr>
        <p:txBody>
          <a:bodyPr/>
          <a:lstStyle/>
          <a:p>
            <a:r>
              <a:rPr lang="en-US" dirty="0"/>
              <a:t>Probability Problems</a:t>
            </a:r>
          </a:p>
        </p:txBody>
      </p:sp>
      <p:sp>
        <p:nvSpPr>
          <p:cNvPr id="4" name="Content Placeholder 3">
            <a:extLst>
              <a:ext uri="{FF2B5EF4-FFF2-40B4-BE49-F238E27FC236}">
                <a16:creationId xmlns:a16="http://schemas.microsoft.com/office/drawing/2014/main" id="{C5139DC0-6D6F-F60C-FFD6-284C810F7063}"/>
              </a:ext>
            </a:extLst>
          </p:cNvPr>
          <p:cNvSpPr>
            <a:spLocks noGrp="1"/>
          </p:cNvSpPr>
          <p:nvPr>
            <p:ph sz="half" idx="2"/>
          </p:nvPr>
        </p:nvSpPr>
        <p:spPr>
          <a:xfrm>
            <a:off x="1097280" y="2582334"/>
            <a:ext cx="3483864" cy="3378200"/>
          </a:xfrm>
        </p:spPr>
        <p:txBody>
          <a:bodyPr/>
          <a:lstStyle/>
          <a:p>
            <a:pPr>
              <a:buFont typeface="Arial" panose="020B0604020202020204" pitchFamily="34" charset="0"/>
              <a:buChar char="•"/>
            </a:pPr>
            <a:r>
              <a:rPr lang="en-US" dirty="0"/>
              <a:t>Probability that someone has (purpose=</a:t>
            </a:r>
            <a:r>
              <a:rPr lang="en-US" dirty="0" err="1"/>
              <a:t>education,job</a:t>
            </a:r>
            <a:r>
              <a:rPr lang="en-US" dirty="0"/>
              <a:t>=</a:t>
            </a:r>
            <a:r>
              <a:rPr lang="en-US" dirty="0" err="1"/>
              <a:t>skilled,num_dependents</a:t>
            </a:r>
            <a:r>
              <a:rPr lang="en-US" dirty="0"/>
              <a:t>&gt;1).</a:t>
            </a:r>
          </a:p>
          <a:p>
            <a:pPr>
              <a:buFont typeface="Arial" panose="020B0604020202020204" pitchFamily="34" charset="0"/>
              <a:buChar char="•"/>
            </a:pPr>
            <a:r>
              <a:rPr lang="en-US" dirty="0"/>
              <a:t> 0.6%</a:t>
            </a:r>
          </a:p>
          <a:p>
            <a:pPr>
              <a:buFont typeface="Arial" panose="020B0604020202020204" pitchFamily="34" charset="0"/>
              <a:buChar char="•"/>
            </a:pPr>
            <a:r>
              <a:rPr lang="en-US" dirty="0"/>
              <a:t>Probability that someone has (purpose=’used car’ or ’new car’,</a:t>
            </a:r>
            <a:r>
              <a:rPr lang="en-US" dirty="0" err="1"/>
              <a:t>credit_amount</a:t>
            </a:r>
            <a:r>
              <a:rPr lang="en-US" dirty="0"/>
              <a:t>&gt;3000,class=good)</a:t>
            </a:r>
          </a:p>
          <a:p>
            <a:pPr>
              <a:buFont typeface="Arial" panose="020B0604020202020204" pitchFamily="34" charset="0"/>
              <a:buChar char="•"/>
            </a:pPr>
            <a:r>
              <a:rPr lang="en-US" dirty="0"/>
              <a:t>10.2%</a:t>
            </a:r>
          </a:p>
          <a:p>
            <a:pPr>
              <a:buFont typeface="Arial" panose="020B0604020202020204" pitchFamily="34" charset="0"/>
              <a:buChar char="•"/>
            </a:pPr>
            <a:endParaRPr lang="en-US" dirty="0"/>
          </a:p>
          <a:p>
            <a:endParaRPr lang="en-US" dirty="0"/>
          </a:p>
        </p:txBody>
      </p:sp>
      <p:sp>
        <p:nvSpPr>
          <p:cNvPr id="5" name="Text Placeholder 4">
            <a:extLst>
              <a:ext uri="{FF2B5EF4-FFF2-40B4-BE49-F238E27FC236}">
                <a16:creationId xmlns:a16="http://schemas.microsoft.com/office/drawing/2014/main" id="{421D7C80-08B0-2E98-0D8F-772BF3ACA219}"/>
              </a:ext>
            </a:extLst>
          </p:cNvPr>
          <p:cNvSpPr>
            <a:spLocks noGrp="1"/>
          </p:cNvSpPr>
          <p:nvPr>
            <p:ph type="body" sz="quarter" idx="3"/>
          </p:nvPr>
        </p:nvSpPr>
        <p:spPr>
          <a:xfrm>
            <a:off x="5066838" y="1846052"/>
            <a:ext cx="4937760" cy="736282"/>
          </a:xfrm>
        </p:spPr>
        <p:txBody>
          <a:bodyPr/>
          <a:lstStyle/>
          <a:p>
            <a:r>
              <a:rPr lang="en-US" dirty="0"/>
              <a:t>Decision tree</a:t>
            </a:r>
          </a:p>
        </p:txBody>
      </p:sp>
      <p:sp>
        <p:nvSpPr>
          <p:cNvPr id="9" name="Slide Number Placeholder 8">
            <a:extLst>
              <a:ext uri="{FF2B5EF4-FFF2-40B4-BE49-F238E27FC236}">
                <a16:creationId xmlns:a16="http://schemas.microsoft.com/office/drawing/2014/main" id="{AFC43442-8BBD-C73E-945D-B7213C3A15AE}"/>
              </a:ext>
            </a:extLst>
          </p:cNvPr>
          <p:cNvSpPr>
            <a:spLocks noGrp="1"/>
          </p:cNvSpPr>
          <p:nvPr>
            <p:ph type="sldNum" sz="quarter" idx="12"/>
          </p:nvPr>
        </p:nvSpPr>
        <p:spPr/>
        <p:txBody>
          <a:bodyPr/>
          <a:lstStyle/>
          <a:p>
            <a:fld id="{A49DFD55-3C28-40EF-9E31-A92D2E4017FF}" type="slidenum">
              <a:rPr lang="en-US" smtClean="0"/>
              <a:t>5</a:t>
            </a:fld>
            <a:endParaRPr lang="en-US" dirty="0"/>
          </a:p>
        </p:txBody>
      </p:sp>
      <p:cxnSp>
        <p:nvCxnSpPr>
          <p:cNvPr id="13" name="Straight Connector 12">
            <a:extLst>
              <a:ext uri="{FF2B5EF4-FFF2-40B4-BE49-F238E27FC236}">
                <a16:creationId xmlns:a16="http://schemas.microsoft.com/office/drawing/2014/main" id="{C9191807-E9AF-29D7-C119-C87E04DF9978}"/>
              </a:ext>
            </a:extLst>
          </p:cNvPr>
          <p:cNvCxnSpPr>
            <a:cxnSpLocks/>
          </p:cNvCxnSpPr>
          <p:nvPr/>
        </p:nvCxnSpPr>
        <p:spPr>
          <a:xfrm>
            <a:off x="4786830" y="1716861"/>
            <a:ext cx="0" cy="45394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97E4935-4C74-9829-B90E-0F2C6B26B022}"/>
              </a:ext>
            </a:extLst>
          </p:cNvPr>
          <p:cNvCxnSpPr>
            <a:cxnSpLocks/>
          </p:cNvCxnSpPr>
          <p:nvPr/>
        </p:nvCxnSpPr>
        <p:spPr>
          <a:xfrm>
            <a:off x="950976" y="1732938"/>
            <a:ext cx="10607040" cy="38787"/>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00904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5B45C-04FA-8636-C864-629F1F815915}"/>
              </a:ext>
            </a:extLst>
          </p:cNvPr>
          <p:cNvSpPr>
            <a:spLocks noGrp="1"/>
          </p:cNvSpPr>
          <p:nvPr>
            <p:ph type="title"/>
          </p:nvPr>
        </p:nvSpPr>
        <p:spPr>
          <a:xfrm>
            <a:off x="1097280" y="286604"/>
            <a:ext cx="10058400" cy="736282"/>
          </a:xfrm>
        </p:spPr>
        <p:txBody>
          <a:bodyPr>
            <a:normAutofit/>
          </a:bodyPr>
          <a:lstStyle/>
          <a:p>
            <a:pPr algn="ctr"/>
            <a:r>
              <a:rPr lang="en-US" sz="3200" dirty="0"/>
              <a:t>Decision Tree vs. Random Forest</a:t>
            </a:r>
          </a:p>
        </p:txBody>
      </p:sp>
      <p:sp>
        <p:nvSpPr>
          <p:cNvPr id="3" name="Text Placeholder 2">
            <a:extLst>
              <a:ext uri="{FF2B5EF4-FFF2-40B4-BE49-F238E27FC236}">
                <a16:creationId xmlns:a16="http://schemas.microsoft.com/office/drawing/2014/main" id="{ACA5BB58-3B4A-6B35-34EF-367451822EEF}"/>
              </a:ext>
            </a:extLst>
          </p:cNvPr>
          <p:cNvSpPr>
            <a:spLocks noGrp="1"/>
          </p:cNvSpPr>
          <p:nvPr>
            <p:ph type="body" idx="1"/>
          </p:nvPr>
        </p:nvSpPr>
        <p:spPr>
          <a:xfrm>
            <a:off x="1404529" y="1408098"/>
            <a:ext cx="3419856" cy="365125"/>
          </a:xfrm>
        </p:spPr>
        <p:txBody>
          <a:bodyPr>
            <a:normAutofit lnSpcReduction="10000"/>
          </a:bodyPr>
          <a:lstStyle/>
          <a:p>
            <a:r>
              <a:rPr lang="en-US" dirty="0"/>
              <a:t>Decision tree</a:t>
            </a:r>
          </a:p>
        </p:txBody>
      </p:sp>
      <p:pic>
        <p:nvPicPr>
          <p:cNvPr id="11" name="Content Placeholder 10">
            <a:extLst>
              <a:ext uri="{FF2B5EF4-FFF2-40B4-BE49-F238E27FC236}">
                <a16:creationId xmlns:a16="http://schemas.microsoft.com/office/drawing/2014/main" id="{57A46449-F43C-AE5F-0E3A-F901F156B0D8}"/>
              </a:ext>
            </a:extLst>
          </p:cNvPr>
          <p:cNvPicPr>
            <a:picLocks noGrp="1" noChangeAspect="1"/>
          </p:cNvPicPr>
          <p:nvPr>
            <p:ph sz="half" idx="2"/>
          </p:nvPr>
        </p:nvPicPr>
        <p:blipFill>
          <a:blip r:embed="rId3"/>
          <a:stretch>
            <a:fillRect/>
          </a:stretch>
        </p:blipFill>
        <p:spPr>
          <a:xfrm>
            <a:off x="1097280" y="2036007"/>
            <a:ext cx="3112607" cy="3611031"/>
          </a:xfrm>
        </p:spPr>
      </p:pic>
      <p:sp>
        <p:nvSpPr>
          <p:cNvPr id="5" name="Text Placeholder 4">
            <a:extLst>
              <a:ext uri="{FF2B5EF4-FFF2-40B4-BE49-F238E27FC236}">
                <a16:creationId xmlns:a16="http://schemas.microsoft.com/office/drawing/2014/main" id="{3588916F-D9BD-9F71-C35D-CED8ED06AB62}"/>
              </a:ext>
            </a:extLst>
          </p:cNvPr>
          <p:cNvSpPr>
            <a:spLocks noGrp="1"/>
          </p:cNvSpPr>
          <p:nvPr>
            <p:ph type="body" sz="quarter" idx="3"/>
          </p:nvPr>
        </p:nvSpPr>
        <p:spPr>
          <a:xfrm>
            <a:off x="6611112" y="1395000"/>
            <a:ext cx="3136392" cy="378223"/>
          </a:xfrm>
        </p:spPr>
        <p:txBody>
          <a:bodyPr>
            <a:normAutofit lnSpcReduction="10000"/>
          </a:bodyPr>
          <a:lstStyle/>
          <a:p>
            <a:r>
              <a:rPr lang="en-US" dirty="0"/>
              <a:t>Random forest</a:t>
            </a:r>
          </a:p>
        </p:txBody>
      </p:sp>
      <p:pic>
        <p:nvPicPr>
          <p:cNvPr id="13" name="Content Placeholder 12">
            <a:extLst>
              <a:ext uri="{FF2B5EF4-FFF2-40B4-BE49-F238E27FC236}">
                <a16:creationId xmlns:a16="http://schemas.microsoft.com/office/drawing/2014/main" id="{2A3227C9-1960-E97D-A499-A08420EE7429}"/>
              </a:ext>
            </a:extLst>
          </p:cNvPr>
          <p:cNvPicPr>
            <a:picLocks noGrp="1" noChangeAspect="1"/>
          </p:cNvPicPr>
          <p:nvPr>
            <p:ph sz="quarter" idx="4"/>
          </p:nvPr>
        </p:nvPicPr>
        <p:blipFill>
          <a:blip r:embed="rId4"/>
          <a:stretch>
            <a:fillRect/>
          </a:stretch>
        </p:blipFill>
        <p:spPr>
          <a:xfrm>
            <a:off x="6514503" y="2036007"/>
            <a:ext cx="2935224" cy="3611031"/>
          </a:xfrm>
        </p:spPr>
      </p:pic>
      <p:sp>
        <p:nvSpPr>
          <p:cNvPr id="9" name="Slide Number Placeholder 8">
            <a:extLst>
              <a:ext uri="{FF2B5EF4-FFF2-40B4-BE49-F238E27FC236}">
                <a16:creationId xmlns:a16="http://schemas.microsoft.com/office/drawing/2014/main" id="{3018E112-F140-6E38-4F89-EFCFAFBDD7B1}"/>
              </a:ext>
            </a:extLst>
          </p:cNvPr>
          <p:cNvSpPr>
            <a:spLocks noGrp="1"/>
          </p:cNvSpPr>
          <p:nvPr>
            <p:ph type="sldNum" sz="quarter" idx="12"/>
          </p:nvPr>
        </p:nvSpPr>
        <p:spPr/>
        <p:txBody>
          <a:bodyPr/>
          <a:lstStyle/>
          <a:p>
            <a:fld id="{A49DFD55-3C28-40EF-9E31-A92D2E4017FF}" type="slidenum">
              <a:rPr lang="en-US" smtClean="0"/>
              <a:t>6</a:t>
            </a:fld>
            <a:endParaRPr lang="en-US" dirty="0"/>
          </a:p>
        </p:txBody>
      </p:sp>
    </p:spTree>
    <p:extLst>
      <p:ext uri="{BB962C8B-B14F-4D97-AF65-F5344CB8AC3E}">
        <p14:creationId xmlns:p14="http://schemas.microsoft.com/office/powerpoint/2010/main" val="2871454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70725-E141-41CE-E473-07D6F533A334}"/>
              </a:ext>
            </a:extLst>
          </p:cNvPr>
          <p:cNvSpPr>
            <a:spLocks noGrp="1"/>
          </p:cNvSpPr>
          <p:nvPr>
            <p:ph type="title"/>
          </p:nvPr>
        </p:nvSpPr>
        <p:spPr>
          <a:xfrm>
            <a:off x="1097280" y="286603"/>
            <a:ext cx="10058400" cy="607477"/>
          </a:xfrm>
        </p:spPr>
        <p:txBody>
          <a:bodyPr>
            <a:normAutofit/>
          </a:bodyPr>
          <a:lstStyle/>
          <a:p>
            <a:r>
              <a:rPr lang="en-US" sz="3200" dirty="0"/>
              <a:t>Question 3</a:t>
            </a:r>
          </a:p>
        </p:txBody>
      </p:sp>
      <p:pic>
        <p:nvPicPr>
          <p:cNvPr id="8" name="Content Placeholder 7">
            <a:extLst>
              <a:ext uri="{FF2B5EF4-FFF2-40B4-BE49-F238E27FC236}">
                <a16:creationId xmlns:a16="http://schemas.microsoft.com/office/drawing/2014/main" id="{D79FAADD-882E-8984-E94E-EF3BC12B822F}"/>
              </a:ext>
            </a:extLst>
          </p:cNvPr>
          <p:cNvPicPr>
            <a:picLocks noGrp="1" noChangeAspect="1"/>
          </p:cNvPicPr>
          <p:nvPr>
            <p:ph idx="1"/>
          </p:nvPr>
        </p:nvPicPr>
        <p:blipFill>
          <a:blip r:embed="rId3"/>
          <a:stretch>
            <a:fillRect/>
          </a:stretch>
        </p:blipFill>
        <p:spPr>
          <a:xfrm>
            <a:off x="620731" y="1848407"/>
            <a:ext cx="3829064" cy="4070900"/>
          </a:xfrm>
        </p:spPr>
      </p:pic>
      <p:sp>
        <p:nvSpPr>
          <p:cNvPr id="6" name="Slide Number Placeholder 5">
            <a:extLst>
              <a:ext uri="{FF2B5EF4-FFF2-40B4-BE49-F238E27FC236}">
                <a16:creationId xmlns:a16="http://schemas.microsoft.com/office/drawing/2014/main" id="{2D49B16A-E106-5C0C-64F9-D3814555772A}"/>
              </a:ext>
            </a:extLst>
          </p:cNvPr>
          <p:cNvSpPr>
            <a:spLocks noGrp="1"/>
          </p:cNvSpPr>
          <p:nvPr>
            <p:ph type="sldNum" sz="quarter" idx="12"/>
          </p:nvPr>
        </p:nvSpPr>
        <p:spPr/>
        <p:txBody>
          <a:bodyPr/>
          <a:lstStyle/>
          <a:p>
            <a:fld id="{A49DFD55-3C28-40EF-9E31-A92D2E4017FF}" type="slidenum">
              <a:rPr lang="en-US" smtClean="0"/>
              <a:t>7</a:t>
            </a:fld>
            <a:endParaRPr lang="en-US" dirty="0"/>
          </a:p>
        </p:txBody>
      </p:sp>
      <p:pic>
        <p:nvPicPr>
          <p:cNvPr id="10" name="Picture 9">
            <a:extLst>
              <a:ext uri="{FF2B5EF4-FFF2-40B4-BE49-F238E27FC236}">
                <a16:creationId xmlns:a16="http://schemas.microsoft.com/office/drawing/2014/main" id="{FFA8120A-015A-D192-1524-EEDC31087A40}"/>
              </a:ext>
            </a:extLst>
          </p:cNvPr>
          <p:cNvPicPr>
            <a:picLocks noChangeAspect="1"/>
          </p:cNvPicPr>
          <p:nvPr/>
        </p:nvPicPr>
        <p:blipFill>
          <a:blip r:embed="rId4"/>
          <a:stretch>
            <a:fillRect/>
          </a:stretch>
        </p:blipFill>
        <p:spPr>
          <a:xfrm>
            <a:off x="5409182" y="1885091"/>
            <a:ext cx="2857724" cy="4282021"/>
          </a:xfrm>
          <a:prstGeom prst="rect">
            <a:avLst/>
          </a:prstGeom>
        </p:spPr>
      </p:pic>
      <p:sp>
        <p:nvSpPr>
          <p:cNvPr id="11" name="TextBox 10">
            <a:extLst>
              <a:ext uri="{FF2B5EF4-FFF2-40B4-BE49-F238E27FC236}">
                <a16:creationId xmlns:a16="http://schemas.microsoft.com/office/drawing/2014/main" id="{C1E45DD0-D748-84E9-2C33-6A4BEC9FAB75}"/>
              </a:ext>
            </a:extLst>
          </p:cNvPr>
          <p:cNvSpPr txBox="1"/>
          <p:nvPr/>
        </p:nvSpPr>
        <p:spPr>
          <a:xfrm>
            <a:off x="1102349" y="1086420"/>
            <a:ext cx="7406640" cy="523220"/>
          </a:xfrm>
          <a:prstGeom prst="rect">
            <a:avLst/>
          </a:prstGeom>
          <a:noFill/>
        </p:spPr>
        <p:txBody>
          <a:bodyPr wrap="square" rtlCol="0">
            <a:spAutoFit/>
          </a:bodyPr>
          <a:lstStyle/>
          <a:p>
            <a:r>
              <a:rPr lang="en-US" sz="2800" dirty="0">
                <a:latin typeface="+mj-lt"/>
              </a:rPr>
              <a:t>Logistic Regression (Full Model)</a:t>
            </a:r>
          </a:p>
        </p:txBody>
      </p:sp>
      <p:pic>
        <p:nvPicPr>
          <p:cNvPr id="17" name="Picture 16">
            <a:extLst>
              <a:ext uri="{FF2B5EF4-FFF2-40B4-BE49-F238E27FC236}">
                <a16:creationId xmlns:a16="http://schemas.microsoft.com/office/drawing/2014/main" id="{215411E3-EAAB-ED20-1889-FA5FAED85362}"/>
              </a:ext>
            </a:extLst>
          </p:cNvPr>
          <p:cNvPicPr>
            <a:picLocks noChangeAspect="1"/>
          </p:cNvPicPr>
          <p:nvPr/>
        </p:nvPicPr>
        <p:blipFill>
          <a:blip r:embed="rId5"/>
          <a:stretch>
            <a:fillRect/>
          </a:stretch>
        </p:blipFill>
        <p:spPr>
          <a:xfrm>
            <a:off x="9332791" y="2752344"/>
            <a:ext cx="1879692" cy="1923406"/>
          </a:xfrm>
          <a:prstGeom prst="rect">
            <a:avLst/>
          </a:prstGeom>
        </p:spPr>
      </p:pic>
      <p:cxnSp>
        <p:nvCxnSpPr>
          <p:cNvPr id="19" name="Straight Connector 18">
            <a:extLst>
              <a:ext uri="{FF2B5EF4-FFF2-40B4-BE49-F238E27FC236}">
                <a16:creationId xmlns:a16="http://schemas.microsoft.com/office/drawing/2014/main" id="{29C462E2-4F7D-816D-FCAE-B33CA5090D9C}"/>
              </a:ext>
            </a:extLst>
          </p:cNvPr>
          <p:cNvCxnSpPr/>
          <p:nvPr/>
        </p:nvCxnSpPr>
        <p:spPr>
          <a:xfrm>
            <a:off x="4924552" y="1751990"/>
            <a:ext cx="0" cy="4566513"/>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D60C27E9-ECD9-1BF0-F676-8A5E62BD06F0}"/>
              </a:ext>
            </a:extLst>
          </p:cNvPr>
          <p:cNvCxnSpPr/>
          <p:nvPr/>
        </p:nvCxnSpPr>
        <p:spPr>
          <a:xfrm>
            <a:off x="8741664" y="1751990"/>
            <a:ext cx="0" cy="454822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42265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8468C-7461-24E1-2988-F6410E2F10CC}"/>
              </a:ext>
            </a:extLst>
          </p:cNvPr>
          <p:cNvSpPr>
            <a:spLocks noGrp="1"/>
          </p:cNvSpPr>
          <p:nvPr>
            <p:ph type="title"/>
          </p:nvPr>
        </p:nvSpPr>
        <p:spPr>
          <a:xfrm>
            <a:off x="1104244" y="358612"/>
            <a:ext cx="10058400" cy="843280"/>
          </a:xfrm>
        </p:spPr>
        <p:txBody>
          <a:bodyPr>
            <a:normAutofit/>
          </a:bodyPr>
          <a:lstStyle/>
          <a:p>
            <a:r>
              <a:rPr lang="en-US" sz="2800" dirty="0"/>
              <a:t>Change in Accuracy</a:t>
            </a:r>
          </a:p>
        </p:txBody>
      </p:sp>
      <p:pic>
        <p:nvPicPr>
          <p:cNvPr id="14" name="Content Placeholder 13">
            <a:extLst>
              <a:ext uri="{FF2B5EF4-FFF2-40B4-BE49-F238E27FC236}">
                <a16:creationId xmlns:a16="http://schemas.microsoft.com/office/drawing/2014/main" id="{F24993F2-DCFA-5A5B-56AA-9C59913988AC}"/>
              </a:ext>
            </a:extLst>
          </p:cNvPr>
          <p:cNvPicPr>
            <a:picLocks noGrp="1" noChangeAspect="1"/>
          </p:cNvPicPr>
          <p:nvPr>
            <p:ph sz="half" idx="2"/>
          </p:nvPr>
        </p:nvPicPr>
        <p:blipFill>
          <a:blip r:embed="rId3"/>
          <a:stretch>
            <a:fillRect/>
          </a:stretch>
        </p:blipFill>
        <p:spPr>
          <a:xfrm>
            <a:off x="4283242" y="1810618"/>
            <a:ext cx="6699183" cy="4517585"/>
          </a:xfrm>
          <a:prstGeom prst="rect">
            <a:avLst/>
          </a:prstGeom>
        </p:spPr>
      </p:pic>
      <p:sp>
        <p:nvSpPr>
          <p:cNvPr id="7" name="Slide Number Placeholder 6">
            <a:extLst>
              <a:ext uri="{FF2B5EF4-FFF2-40B4-BE49-F238E27FC236}">
                <a16:creationId xmlns:a16="http://schemas.microsoft.com/office/drawing/2014/main" id="{9636A5F7-5DCB-89FC-8BE0-2DF645F07498}"/>
              </a:ext>
            </a:extLst>
          </p:cNvPr>
          <p:cNvSpPr>
            <a:spLocks noGrp="1"/>
          </p:cNvSpPr>
          <p:nvPr>
            <p:ph type="sldNum" sz="quarter" idx="12"/>
          </p:nvPr>
        </p:nvSpPr>
        <p:spPr/>
        <p:txBody>
          <a:bodyPr/>
          <a:lstStyle/>
          <a:p>
            <a:fld id="{A49DFD55-3C28-40EF-9E31-A92D2E4017FF}" type="slidenum">
              <a:rPr lang="en-US" smtClean="0"/>
              <a:t>8</a:t>
            </a:fld>
            <a:endParaRPr lang="en-US" dirty="0"/>
          </a:p>
        </p:txBody>
      </p:sp>
      <p:pic>
        <p:nvPicPr>
          <p:cNvPr id="13" name="Content Placeholder 12">
            <a:extLst>
              <a:ext uri="{FF2B5EF4-FFF2-40B4-BE49-F238E27FC236}">
                <a16:creationId xmlns:a16="http://schemas.microsoft.com/office/drawing/2014/main" id="{7D29DCA7-457E-3BBE-5326-3D0703356B0F}"/>
              </a:ext>
            </a:extLst>
          </p:cNvPr>
          <p:cNvPicPr>
            <a:picLocks noGrp="1" noChangeAspect="1"/>
          </p:cNvPicPr>
          <p:nvPr>
            <p:ph sz="half" idx="1"/>
          </p:nvPr>
        </p:nvPicPr>
        <p:blipFill>
          <a:blip r:embed="rId4"/>
          <a:stretch>
            <a:fillRect/>
          </a:stretch>
        </p:blipFill>
        <p:spPr>
          <a:xfrm>
            <a:off x="990131" y="2211520"/>
            <a:ext cx="1858795" cy="1619318"/>
          </a:xfrm>
        </p:spPr>
      </p:pic>
    </p:spTree>
    <p:extLst>
      <p:ext uri="{BB962C8B-B14F-4D97-AF65-F5344CB8AC3E}">
        <p14:creationId xmlns:p14="http://schemas.microsoft.com/office/powerpoint/2010/main" val="1254515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A5C-B777-1C49-C753-BC880B10306A}"/>
              </a:ext>
            </a:extLst>
          </p:cNvPr>
          <p:cNvSpPr>
            <a:spLocks noGrp="1"/>
          </p:cNvSpPr>
          <p:nvPr>
            <p:ph type="title"/>
          </p:nvPr>
        </p:nvSpPr>
        <p:spPr>
          <a:xfrm>
            <a:off x="1097280" y="286603"/>
            <a:ext cx="10058400" cy="858803"/>
          </a:xfrm>
        </p:spPr>
        <p:txBody>
          <a:bodyPr/>
          <a:lstStyle/>
          <a:p>
            <a:r>
              <a:rPr lang="en-US" dirty="0"/>
              <a:t>ROC Curves</a:t>
            </a:r>
          </a:p>
        </p:txBody>
      </p:sp>
      <p:sp>
        <p:nvSpPr>
          <p:cNvPr id="3" name="Text Placeholder 2">
            <a:extLst>
              <a:ext uri="{FF2B5EF4-FFF2-40B4-BE49-F238E27FC236}">
                <a16:creationId xmlns:a16="http://schemas.microsoft.com/office/drawing/2014/main" id="{FB24C016-B07C-FEA5-8829-E5FECDD357AA}"/>
              </a:ext>
            </a:extLst>
          </p:cNvPr>
          <p:cNvSpPr>
            <a:spLocks noGrp="1"/>
          </p:cNvSpPr>
          <p:nvPr>
            <p:ph type="body" idx="1"/>
          </p:nvPr>
        </p:nvSpPr>
        <p:spPr>
          <a:xfrm>
            <a:off x="1036320" y="1098146"/>
            <a:ext cx="4937760" cy="736282"/>
          </a:xfrm>
        </p:spPr>
        <p:txBody>
          <a:bodyPr/>
          <a:lstStyle/>
          <a:p>
            <a:r>
              <a:rPr lang="en-US" dirty="0"/>
              <a:t>Full model</a:t>
            </a:r>
          </a:p>
        </p:txBody>
      </p:sp>
      <p:sp>
        <p:nvSpPr>
          <p:cNvPr id="5" name="Text Placeholder 4">
            <a:extLst>
              <a:ext uri="{FF2B5EF4-FFF2-40B4-BE49-F238E27FC236}">
                <a16:creationId xmlns:a16="http://schemas.microsoft.com/office/drawing/2014/main" id="{010DDD8A-5647-F637-EC28-0322C362AC86}"/>
              </a:ext>
            </a:extLst>
          </p:cNvPr>
          <p:cNvSpPr>
            <a:spLocks noGrp="1"/>
          </p:cNvSpPr>
          <p:nvPr>
            <p:ph type="body" sz="quarter" idx="3"/>
          </p:nvPr>
        </p:nvSpPr>
        <p:spPr>
          <a:xfrm>
            <a:off x="6186092" y="1113399"/>
            <a:ext cx="5210220" cy="736282"/>
          </a:xfrm>
        </p:spPr>
        <p:txBody>
          <a:bodyPr>
            <a:normAutofit/>
          </a:bodyPr>
          <a:lstStyle/>
          <a:p>
            <a:r>
              <a:rPr lang="en-US" sz="1800" dirty="0"/>
              <a:t>Model with most important variable removed</a:t>
            </a:r>
          </a:p>
        </p:txBody>
      </p:sp>
      <p:sp>
        <p:nvSpPr>
          <p:cNvPr id="7" name="Date Placeholder 6">
            <a:extLst>
              <a:ext uri="{FF2B5EF4-FFF2-40B4-BE49-F238E27FC236}">
                <a16:creationId xmlns:a16="http://schemas.microsoft.com/office/drawing/2014/main" id="{5B00A249-01EE-1BD9-241C-AEA76194874A}"/>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8D184575-272F-0305-D7FA-C92E93FCBB1A}"/>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A8304895-0C2C-B631-0DA9-D54FEFF38962}"/>
              </a:ext>
            </a:extLst>
          </p:cNvPr>
          <p:cNvSpPr>
            <a:spLocks noGrp="1"/>
          </p:cNvSpPr>
          <p:nvPr>
            <p:ph type="sldNum" sz="quarter" idx="12"/>
          </p:nvPr>
        </p:nvSpPr>
        <p:spPr/>
        <p:txBody>
          <a:bodyPr/>
          <a:lstStyle/>
          <a:p>
            <a:fld id="{A49DFD55-3C28-40EF-9E31-A92D2E4017FF}" type="slidenum">
              <a:rPr lang="en-US" smtClean="0"/>
              <a:t>9</a:t>
            </a:fld>
            <a:endParaRPr lang="en-US" dirty="0"/>
          </a:p>
        </p:txBody>
      </p:sp>
      <p:cxnSp>
        <p:nvCxnSpPr>
          <p:cNvPr id="11" name="Straight Connector 10">
            <a:extLst>
              <a:ext uri="{FF2B5EF4-FFF2-40B4-BE49-F238E27FC236}">
                <a16:creationId xmlns:a16="http://schemas.microsoft.com/office/drawing/2014/main" id="{C695E939-A08D-7A49-F3F5-100299A16019}"/>
              </a:ext>
            </a:extLst>
          </p:cNvPr>
          <p:cNvCxnSpPr>
            <a:cxnSpLocks/>
            <a:stCxn id="2" idx="2"/>
          </p:cNvCxnSpPr>
          <p:nvPr/>
        </p:nvCxnSpPr>
        <p:spPr>
          <a:xfrm>
            <a:off x="6126480" y="1145406"/>
            <a:ext cx="0" cy="5149516"/>
          </a:xfrm>
          <a:prstGeom prst="line">
            <a:avLst/>
          </a:prstGeom>
        </p:spPr>
        <p:style>
          <a:lnRef idx="1">
            <a:schemeClr val="dk1"/>
          </a:lnRef>
          <a:fillRef idx="0">
            <a:schemeClr val="dk1"/>
          </a:fillRef>
          <a:effectRef idx="0">
            <a:schemeClr val="dk1"/>
          </a:effectRef>
          <a:fontRef idx="minor">
            <a:schemeClr val="tx1"/>
          </a:fontRef>
        </p:style>
      </p:cxnSp>
      <p:pic>
        <p:nvPicPr>
          <p:cNvPr id="1026" name="Picture 2">
            <a:extLst>
              <a:ext uri="{FF2B5EF4-FFF2-40B4-BE49-F238E27FC236}">
                <a16:creationId xmlns:a16="http://schemas.microsoft.com/office/drawing/2014/main" id="{0187F540-152A-08A4-3026-0A16620AB85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201421" y="2113495"/>
            <a:ext cx="4729480" cy="3378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7D8E4BF-D281-FDC8-712F-4DD55CE2F903}"/>
              </a:ext>
            </a:extLst>
          </p:cNvPr>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6278881" y="2113495"/>
            <a:ext cx="4729480" cy="33782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EF49ABE3-5811-C46A-4974-6787793E044C}"/>
              </a:ext>
            </a:extLst>
          </p:cNvPr>
          <p:cNvSpPr txBox="1"/>
          <p:nvPr/>
        </p:nvSpPr>
        <p:spPr>
          <a:xfrm>
            <a:off x="6887011" y="5979074"/>
            <a:ext cx="4121350" cy="369332"/>
          </a:xfrm>
          <a:prstGeom prst="rect">
            <a:avLst/>
          </a:prstGeom>
          <a:noFill/>
        </p:spPr>
        <p:txBody>
          <a:bodyPr wrap="square" rtlCol="0">
            <a:spAutoFit/>
          </a:bodyPr>
          <a:lstStyle/>
          <a:p>
            <a:r>
              <a:rPr lang="en-US" dirty="0"/>
              <a:t>AUC: 0.7781</a:t>
            </a:r>
          </a:p>
        </p:txBody>
      </p:sp>
      <p:sp>
        <p:nvSpPr>
          <p:cNvPr id="14" name="TextBox 13">
            <a:extLst>
              <a:ext uri="{FF2B5EF4-FFF2-40B4-BE49-F238E27FC236}">
                <a16:creationId xmlns:a16="http://schemas.microsoft.com/office/drawing/2014/main" id="{65F6FD44-1FE2-655D-CAE2-BAC34C6FA97B}"/>
              </a:ext>
            </a:extLst>
          </p:cNvPr>
          <p:cNvSpPr txBox="1"/>
          <p:nvPr/>
        </p:nvSpPr>
        <p:spPr>
          <a:xfrm>
            <a:off x="1353821" y="5946808"/>
            <a:ext cx="4121350" cy="369332"/>
          </a:xfrm>
          <a:prstGeom prst="rect">
            <a:avLst/>
          </a:prstGeom>
          <a:noFill/>
        </p:spPr>
        <p:txBody>
          <a:bodyPr wrap="square" rtlCol="0">
            <a:spAutoFit/>
          </a:bodyPr>
          <a:lstStyle/>
          <a:p>
            <a:r>
              <a:rPr lang="en-US" dirty="0"/>
              <a:t>AUC: 0.8844</a:t>
            </a:r>
          </a:p>
        </p:txBody>
      </p:sp>
    </p:spTree>
    <p:extLst>
      <p:ext uri="{BB962C8B-B14F-4D97-AF65-F5344CB8AC3E}">
        <p14:creationId xmlns:p14="http://schemas.microsoft.com/office/powerpoint/2010/main" val="208369277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TM02900769[[fn=Retrospect]]</Template>
  <TotalTime>136</TotalTime>
  <Words>657</Words>
  <Application>Microsoft Office PowerPoint</Application>
  <PresentationFormat>Widescreen</PresentationFormat>
  <Paragraphs>62</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Helvetica Neue</vt:lpstr>
      <vt:lpstr>inherit</vt:lpstr>
      <vt:lpstr>Retrospect</vt:lpstr>
      <vt:lpstr>Final Exam</vt:lpstr>
      <vt:lpstr>Countries W/ Highest Debt Ratio Increase from 2005 to 2015</vt:lpstr>
      <vt:lpstr>Top 20 Countries W/ Highest Debt Ratio Increase from 1990 to 2015</vt:lpstr>
      <vt:lpstr>Most Volatile Increase</vt:lpstr>
      <vt:lpstr>Question 2</vt:lpstr>
      <vt:lpstr>Decision Tree vs. Random Forest</vt:lpstr>
      <vt:lpstr>Question 3</vt:lpstr>
      <vt:lpstr>Change in Accuracy</vt:lpstr>
      <vt:lpstr>ROC Curves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Exam</dc:title>
  <dc:creator>brandonparmanand@outlook.com</dc:creator>
  <cp:lastModifiedBy>brandonparmanand@outlook.com</cp:lastModifiedBy>
  <cp:revision>1</cp:revision>
  <dcterms:created xsi:type="dcterms:W3CDTF">2023-05-01T17:59:16Z</dcterms:created>
  <dcterms:modified xsi:type="dcterms:W3CDTF">2023-05-01T20:15:25Z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