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352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0706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058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1410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1762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2114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2467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2819" algn="l" defTabSz="3803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EB1BF"/>
    <a:srgbClr val="6CCE7A"/>
    <a:srgbClr val="AEEF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104" y="-920"/>
      </p:cViewPr>
      <p:guideLst>
        <p:guide orient="horz" pos="1440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20285"/>
            <a:ext cx="54406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590800"/>
            <a:ext cx="44805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0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1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1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83093"/>
            <a:ext cx="144018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83093"/>
            <a:ext cx="421386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8" y="2937933"/>
            <a:ext cx="5440680" cy="90805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8" y="1937810"/>
            <a:ext cx="5440680" cy="1000123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3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0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10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14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17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21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2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281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066803"/>
            <a:ext cx="2827020" cy="301730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066803"/>
            <a:ext cx="2827020" cy="301730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23409"/>
            <a:ext cx="2828132" cy="42650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352" indent="0">
              <a:buNone/>
              <a:defRPr sz="1700" b="1"/>
            </a:lvl2pPr>
            <a:lvl3pPr marL="760706" indent="0">
              <a:buNone/>
              <a:defRPr sz="1500" b="1"/>
            </a:lvl3pPr>
            <a:lvl4pPr marL="1141058" indent="0">
              <a:buNone/>
              <a:defRPr sz="1400" b="1"/>
            </a:lvl4pPr>
            <a:lvl5pPr marL="1521410" indent="0">
              <a:buNone/>
              <a:defRPr sz="1400" b="1"/>
            </a:lvl5pPr>
            <a:lvl6pPr marL="1901762" indent="0">
              <a:buNone/>
              <a:defRPr sz="1400" b="1"/>
            </a:lvl6pPr>
            <a:lvl7pPr marL="2282114" indent="0">
              <a:buNone/>
              <a:defRPr sz="1400" b="1"/>
            </a:lvl7pPr>
            <a:lvl8pPr marL="2662467" indent="0">
              <a:buNone/>
              <a:defRPr sz="1400" b="1"/>
            </a:lvl8pPr>
            <a:lvl9pPr marL="304281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449917"/>
            <a:ext cx="2828132" cy="26341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023409"/>
            <a:ext cx="2829243" cy="42650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352" indent="0">
              <a:buNone/>
              <a:defRPr sz="1700" b="1"/>
            </a:lvl2pPr>
            <a:lvl3pPr marL="760706" indent="0">
              <a:buNone/>
              <a:defRPr sz="1500" b="1"/>
            </a:lvl3pPr>
            <a:lvl4pPr marL="1141058" indent="0">
              <a:buNone/>
              <a:defRPr sz="1400" b="1"/>
            </a:lvl4pPr>
            <a:lvl5pPr marL="1521410" indent="0">
              <a:buNone/>
              <a:defRPr sz="1400" b="1"/>
            </a:lvl5pPr>
            <a:lvl6pPr marL="1901762" indent="0">
              <a:buNone/>
              <a:defRPr sz="1400" b="1"/>
            </a:lvl6pPr>
            <a:lvl7pPr marL="2282114" indent="0">
              <a:buNone/>
              <a:defRPr sz="1400" b="1"/>
            </a:lvl7pPr>
            <a:lvl8pPr marL="2662467" indent="0">
              <a:buNone/>
              <a:defRPr sz="1400" b="1"/>
            </a:lvl8pPr>
            <a:lvl9pPr marL="304281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1449917"/>
            <a:ext cx="2829243" cy="26341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182033"/>
            <a:ext cx="2105818" cy="7747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82033"/>
            <a:ext cx="3578225" cy="390207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956738"/>
            <a:ext cx="2105818" cy="3127375"/>
          </a:xfrm>
        </p:spPr>
        <p:txBody>
          <a:bodyPr/>
          <a:lstStyle>
            <a:lvl1pPr marL="0" indent="0">
              <a:buNone/>
              <a:defRPr sz="1200"/>
            </a:lvl1pPr>
            <a:lvl2pPr marL="380352" indent="0">
              <a:buNone/>
              <a:defRPr sz="1100"/>
            </a:lvl2pPr>
            <a:lvl3pPr marL="760706" indent="0">
              <a:buNone/>
              <a:defRPr sz="800"/>
            </a:lvl3pPr>
            <a:lvl4pPr marL="1141058" indent="0">
              <a:buNone/>
              <a:defRPr sz="800"/>
            </a:lvl4pPr>
            <a:lvl5pPr marL="1521410" indent="0">
              <a:buNone/>
              <a:defRPr sz="800"/>
            </a:lvl5pPr>
            <a:lvl6pPr marL="1901762" indent="0">
              <a:buNone/>
              <a:defRPr sz="800"/>
            </a:lvl6pPr>
            <a:lvl7pPr marL="2282114" indent="0">
              <a:buNone/>
              <a:defRPr sz="800"/>
            </a:lvl7pPr>
            <a:lvl8pPr marL="2662467" indent="0">
              <a:buNone/>
              <a:defRPr sz="800"/>
            </a:lvl8pPr>
            <a:lvl9pPr marL="304281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3200400"/>
            <a:ext cx="3840480" cy="37782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408517"/>
            <a:ext cx="3840480" cy="2743200"/>
          </a:xfrm>
        </p:spPr>
        <p:txBody>
          <a:bodyPr/>
          <a:lstStyle>
            <a:lvl1pPr marL="0" indent="0">
              <a:buNone/>
              <a:defRPr sz="2700"/>
            </a:lvl1pPr>
            <a:lvl2pPr marL="380352" indent="0">
              <a:buNone/>
              <a:defRPr sz="2300"/>
            </a:lvl2pPr>
            <a:lvl3pPr marL="760706" indent="0">
              <a:buNone/>
              <a:defRPr sz="2000"/>
            </a:lvl3pPr>
            <a:lvl4pPr marL="1141058" indent="0">
              <a:buNone/>
              <a:defRPr sz="1700"/>
            </a:lvl4pPr>
            <a:lvl5pPr marL="1521410" indent="0">
              <a:buNone/>
              <a:defRPr sz="1700"/>
            </a:lvl5pPr>
            <a:lvl6pPr marL="1901762" indent="0">
              <a:buNone/>
              <a:defRPr sz="1700"/>
            </a:lvl6pPr>
            <a:lvl7pPr marL="2282114" indent="0">
              <a:buNone/>
              <a:defRPr sz="1700"/>
            </a:lvl7pPr>
            <a:lvl8pPr marL="2662467" indent="0">
              <a:buNone/>
              <a:defRPr sz="1700"/>
            </a:lvl8pPr>
            <a:lvl9pPr marL="304281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3578228"/>
            <a:ext cx="3840480" cy="536575"/>
          </a:xfrm>
        </p:spPr>
        <p:txBody>
          <a:bodyPr/>
          <a:lstStyle>
            <a:lvl1pPr marL="0" indent="0">
              <a:buNone/>
              <a:defRPr sz="1200"/>
            </a:lvl1pPr>
            <a:lvl2pPr marL="380352" indent="0">
              <a:buNone/>
              <a:defRPr sz="1100"/>
            </a:lvl2pPr>
            <a:lvl3pPr marL="760706" indent="0">
              <a:buNone/>
              <a:defRPr sz="800"/>
            </a:lvl3pPr>
            <a:lvl4pPr marL="1141058" indent="0">
              <a:buNone/>
              <a:defRPr sz="800"/>
            </a:lvl4pPr>
            <a:lvl5pPr marL="1521410" indent="0">
              <a:buNone/>
              <a:defRPr sz="800"/>
            </a:lvl5pPr>
            <a:lvl6pPr marL="1901762" indent="0">
              <a:buNone/>
              <a:defRPr sz="800"/>
            </a:lvl6pPr>
            <a:lvl7pPr marL="2282114" indent="0">
              <a:buNone/>
              <a:defRPr sz="800"/>
            </a:lvl7pPr>
            <a:lvl8pPr marL="2662467" indent="0">
              <a:buNone/>
              <a:defRPr sz="800"/>
            </a:lvl8pPr>
            <a:lvl9pPr marL="304281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83092"/>
            <a:ext cx="5760720" cy="762000"/>
          </a:xfrm>
          <a:prstGeom prst="rect">
            <a:avLst/>
          </a:prstGeom>
        </p:spPr>
        <p:txBody>
          <a:bodyPr vert="horz" lIns="76071" tIns="38036" rIns="76071" bIns="380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66803"/>
            <a:ext cx="5760720" cy="3017308"/>
          </a:xfrm>
          <a:prstGeom prst="rect">
            <a:avLst/>
          </a:prstGeom>
        </p:spPr>
        <p:txBody>
          <a:bodyPr vert="horz" lIns="76071" tIns="38036" rIns="76071" bIns="380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237568"/>
            <a:ext cx="1493520" cy="243417"/>
          </a:xfrm>
          <a:prstGeom prst="rect">
            <a:avLst/>
          </a:prstGeom>
        </p:spPr>
        <p:txBody>
          <a:bodyPr vert="horz" lIns="76071" tIns="38036" rIns="76071" bIns="3803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B577-74A5-B740-A985-8B5E61AAC7E6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237568"/>
            <a:ext cx="2026920" cy="243417"/>
          </a:xfrm>
          <a:prstGeom prst="rect">
            <a:avLst/>
          </a:prstGeom>
        </p:spPr>
        <p:txBody>
          <a:bodyPr vert="horz" lIns="76071" tIns="38036" rIns="76071" bIns="3803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237568"/>
            <a:ext cx="1493520" cy="243417"/>
          </a:xfrm>
          <a:prstGeom prst="rect">
            <a:avLst/>
          </a:prstGeom>
        </p:spPr>
        <p:txBody>
          <a:bodyPr vert="horz" lIns="76071" tIns="38036" rIns="76071" bIns="3803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95A7-3471-C445-89D3-69542D9593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35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264" indent="-285264" algn="l" defTabSz="380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072" indent="-237720" algn="l" defTabSz="380352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2" indent="-190176" algn="l" defTabSz="3803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234" indent="-190176" algn="l" defTabSz="380352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1586" indent="-190176" algn="l" defTabSz="380352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1938" indent="-190176" algn="l" defTabSz="38035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2291" indent="-190176" algn="l" defTabSz="38035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2643" indent="-190176" algn="l" defTabSz="38035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2995" indent="-190176" algn="l" defTabSz="38035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352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706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058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410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1762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114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2467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2819" algn="l" defTabSz="3803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rgbClr val="AEEFB8"/>
            </a:gs>
            <a:gs pos="100000">
              <a:srgbClr val="6CCE7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22765" y="2330824"/>
            <a:ext cx="4179860" cy="1972235"/>
          </a:xfrm>
          <a:prstGeom prst="rect">
            <a:avLst/>
          </a:prstGeom>
          <a:solidFill>
            <a:srgbClr val="8EB1B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792941"/>
            <a:ext cx="698723" cy="116541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8723" y="3204882"/>
            <a:ext cx="524042" cy="85164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765" y="2330824"/>
            <a:ext cx="1222765" cy="98611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2765" y="3316941"/>
            <a:ext cx="611382" cy="98611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4147" y="3505200"/>
            <a:ext cx="611382" cy="79785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5529" y="2330824"/>
            <a:ext cx="611382" cy="717176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6911" y="2330824"/>
            <a:ext cx="1222765" cy="87405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57645" y="3316941"/>
            <a:ext cx="1622033" cy="98611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79678" y="2330824"/>
            <a:ext cx="1122947" cy="19722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2330824"/>
            <a:ext cx="678225" cy="6275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52172" y="1927412"/>
            <a:ext cx="748628" cy="80682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02625" y="896471"/>
            <a:ext cx="998175" cy="896471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52170" y="0"/>
            <a:ext cx="748630" cy="762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71214" y="0"/>
            <a:ext cx="2208464" cy="10757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22765" y="2330824"/>
            <a:ext cx="4179860" cy="1972235"/>
          </a:xfrm>
          <a:prstGeom prst="rec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33800" y="3204882"/>
            <a:ext cx="545876" cy="11206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6071" tIns="38036" rIns="76071" bIns="38036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te">
      <a:dk1>
        <a:srgbClr val="FFFFFF"/>
      </a:dk1>
      <a:lt1>
        <a:srgbClr val="000000"/>
      </a:lt1>
      <a:dk2>
        <a:srgbClr val="292828"/>
      </a:dk2>
      <a:lt2>
        <a:srgbClr val="DEDEDE"/>
      </a:lt2>
      <a:accent1>
        <a:srgbClr val="C70F0C"/>
      </a:accent1>
      <a:accent2>
        <a:srgbClr val="DD6B0D"/>
      </a:accent2>
      <a:accent3>
        <a:srgbClr val="FAA700"/>
      </a:accent3>
      <a:accent4>
        <a:srgbClr val="93E50D"/>
      </a:accent4>
      <a:accent5>
        <a:srgbClr val="17C7BA"/>
      </a:accent5>
      <a:accent6>
        <a:srgbClr val="0A96E4"/>
      </a:accent6>
      <a:hlink>
        <a:srgbClr val="8F3BED"/>
      </a:hlink>
      <a:folHlink>
        <a:srgbClr val="C29EE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Brenton Partridge</dc:creator>
  <cp:lastModifiedBy>Brenton Partridge</cp:lastModifiedBy>
  <cp:revision>1</cp:revision>
  <dcterms:created xsi:type="dcterms:W3CDTF">2012-11-21T02:05:58Z</dcterms:created>
  <dcterms:modified xsi:type="dcterms:W3CDTF">2012-11-21T03:31:36Z</dcterms:modified>
</cp:coreProperties>
</file>