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8341-13C8-4B8A-B559-43B121CDC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D107E-B04A-46BC-817C-4E331BA2B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Brandon Atkins</a:t>
            </a:r>
          </a:p>
          <a:p>
            <a:r>
              <a:rPr lang="en-US" dirty="0">
                <a:solidFill>
                  <a:schemeClr val="tx1"/>
                </a:solidFill>
              </a:rPr>
              <a:t>@</a:t>
            </a:r>
            <a:r>
              <a:rPr lang="en-US" dirty="0" err="1">
                <a:solidFill>
                  <a:schemeClr val="tx1"/>
                </a:solidFill>
              </a:rPr>
              <a:t>bpatkins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3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DDC136A-03C3-4F6C-A8D5-F8EBA6628FCE}"/>
              </a:ext>
            </a:extLst>
          </p:cNvPr>
          <p:cNvSpPr/>
          <p:nvPr/>
        </p:nvSpPr>
        <p:spPr>
          <a:xfrm>
            <a:off x="561372" y="578735"/>
            <a:ext cx="5920451" cy="592045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shade val="30000"/>
                  <a:satMod val="115000"/>
                </a:schemeClr>
              </a:gs>
              <a:gs pos="50000">
                <a:schemeClr val="tx1">
                  <a:lumMod val="95000"/>
                  <a:shade val="67500"/>
                  <a:satMod val="115000"/>
                </a:schemeClr>
              </a:gs>
              <a:gs pos="100000">
                <a:schemeClr val="tx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0D6174-FE84-4FD5-B0FF-1AE28AC7A262}"/>
              </a:ext>
            </a:extLst>
          </p:cNvPr>
          <p:cNvSpPr/>
          <p:nvPr/>
        </p:nvSpPr>
        <p:spPr>
          <a:xfrm>
            <a:off x="1939723" y="3175323"/>
            <a:ext cx="3163747" cy="3163747"/>
          </a:xfrm>
          <a:prstGeom prst="ellipse">
            <a:avLst/>
          </a:prstGeom>
          <a:gradFill flip="none" rotWithShape="1">
            <a:gsLst>
              <a:gs pos="0">
                <a:srgbClr val="5BC9E6">
                  <a:shade val="30000"/>
                  <a:satMod val="115000"/>
                </a:srgbClr>
              </a:gs>
              <a:gs pos="50000">
                <a:srgbClr val="5BC9E6">
                  <a:shade val="67500"/>
                  <a:satMod val="115000"/>
                </a:srgbClr>
              </a:gs>
              <a:gs pos="100000">
                <a:srgbClr val="5BC9E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BCF85-2CA5-401D-B1AD-BD901442ABF2}"/>
              </a:ext>
            </a:extLst>
          </p:cNvPr>
          <p:cNvSpPr txBox="1"/>
          <p:nvPr/>
        </p:nvSpPr>
        <p:spPr>
          <a:xfrm>
            <a:off x="1695690" y="1643605"/>
            <a:ext cx="365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TYPESCRIPT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11E68-8364-4EED-85AD-5F92B1709479}"/>
              </a:ext>
            </a:extLst>
          </p:cNvPr>
          <p:cNvSpPr txBox="1"/>
          <p:nvPr/>
        </p:nvSpPr>
        <p:spPr>
          <a:xfrm>
            <a:off x="6829061" y="3354294"/>
            <a:ext cx="502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your JavaScript is valid TypeScript.</a:t>
            </a:r>
          </a:p>
        </p:txBody>
      </p:sp>
    </p:spTree>
    <p:extLst>
      <p:ext uri="{BB962C8B-B14F-4D97-AF65-F5344CB8AC3E}">
        <p14:creationId xmlns:p14="http://schemas.microsoft.com/office/powerpoint/2010/main" val="365913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DD1E60-BA88-46DB-BBF5-5D6DA3C31D3E}"/>
              </a:ext>
            </a:extLst>
          </p:cNvPr>
          <p:cNvSpPr/>
          <p:nvPr/>
        </p:nvSpPr>
        <p:spPr>
          <a:xfrm>
            <a:off x="1302153" y="1006997"/>
            <a:ext cx="4126375" cy="2210765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1E74DB-D5E4-44E4-9F5E-9E6854FCCF2F}"/>
              </a:ext>
            </a:extLst>
          </p:cNvPr>
          <p:cNvSpPr/>
          <p:nvPr/>
        </p:nvSpPr>
        <p:spPr>
          <a:xfrm>
            <a:off x="6447100" y="3661458"/>
            <a:ext cx="4126375" cy="2210765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QUESTIONS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14D07F-7594-4711-A6C2-2B87BD583D1A}"/>
              </a:ext>
            </a:extLst>
          </p:cNvPr>
          <p:cNvSpPr/>
          <p:nvPr/>
        </p:nvSpPr>
        <p:spPr>
          <a:xfrm>
            <a:off x="1302152" y="3661458"/>
            <a:ext cx="4126375" cy="2210765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MODULES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C0974C-8A9D-49DC-80E8-A04D22DD01D2}"/>
              </a:ext>
            </a:extLst>
          </p:cNvPr>
          <p:cNvSpPr/>
          <p:nvPr/>
        </p:nvSpPr>
        <p:spPr>
          <a:xfrm>
            <a:off x="6447100" y="1006996"/>
            <a:ext cx="4126375" cy="2210765"/>
          </a:xfrm>
          <a:prstGeom prst="roundRec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@TYPES</a:t>
            </a:r>
          </a:p>
        </p:txBody>
      </p:sp>
    </p:spTree>
    <p:extLst>
      <p:ext uri="{BB962C8B-B14F-4D97-AF65-F5344CB8AC3E}">
        <p14:creationId xmlns:p14="http://schemas.microsoft.com/office/powerpoint/2010/main" val="275916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0A5704-8F85-4CB9-A19B-14EF561098AB}"/>
              </a:ext>
            </a:extLst>
          </p:cNvPr>
          <p:cNvSpPr/>
          <p:nvPr/>
        </p:nvSpPr>
        <p:spPr>
          <a:xfrm>
            <a:off x="553654" y="1618091"/>
            <a:ext cx="9238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https://github.com/bpatkins/TypeScriptDemo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17BF6-5D81-4029-9AD8-6914EF5F3405}"/>
              </a:ext>
            </a:extLst>
          </p:cNvPr>
          <p:cNvSpPr/>
          <p:nvPr/>
        </p:nvSpPr>
        <p:spPr>
          <a:xfrm>
            <a:off x="553654" y="2308714"/>
            <a:ext cx="22188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</a:t>
            </a:r>
            <a:r>
              <a:rPr lang="en-US" sz="3200" dirty="0" err="1"/>
              <a:t>bpatkins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42182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195</TotalTime>
  <Words>32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Typescript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Brandon Atkins</dc:creator>
  <cp:lastModifiedBy>Brandon Atkins</cp:lastModifiedBy>
  <cp:revision>5</cp:revision>
  <dcterms:created xsi:type="dcterms:W3CDTF">2017-09-28T00:13:00Z</dcterms:created>
  <dcterms:modified xsi:type="dcterms:W3CDTF">2017-09-28T03:38:26Z</dcterms:modified>
</cp:coreProperties>
</file>