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e4c564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e4c564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f8d60c46c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f8d60c46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f8d60c46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f8d60c46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f8d60c46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f8d60c46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f8d60c46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f8d60c46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f3b92059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f3b92059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f8d60c46c_3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f8d60c46c_3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f8d60c46c_3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f8d60c46c_3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f8d60c46c_3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f8d60c46c_3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f8d60c46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f8d60c46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f8d60c46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f8d60c46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f8d60c46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f8d60c46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f3b9205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f3b9205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f3b92059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f3b92059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f3b92059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f3b92059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://www.dsayce.com" TargetMode="External"/><Relationship Id="rId5" Type="http://schemas.openxmlformats.org/officeDocument/2006/relationships/hyperlink" Target="https://www.nytimes.com/2022/12/02/technology/twitter-hate-speech.html" TargetMode="External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://www.dsayce.com" TargetMode="External"/><Relationship Id="rId5" Type="http://schemas.openxmlformats.org/officeDocument/2006/relationships/hyperlink" Target="https://www.nytimes.com/2022/12/02/technology/twitter-hate-speec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loudkarafka.com/" TargetMode="External"/><Relationship Id="rId4" Type="http://schemas.openxmlformats.org/officeDocument/2006/relationships/hyperlink" Target="https://cloud.mongodb.com/" TargetMode="External"/><Relationship Id="rId5" Type="http://schemas.openxmlformats.org/officeDocument/2006/relationships/hyperlink" Target="https://charts.mongodb.com/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8250" y="1796050"/>
            <a:ext cx="64875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124"/>
              <a:t>Real-Time </a:t>
            </a:r>
            <a:r>
              <a:rPr lang="en" sz="4124"/>
              <a:t>Hate Speech Detection in Twitter</a:t>
            </a:r>
            <a:endParaRPr sz="4124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7950" y="4069850"/>
            <a:ext cx="76881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				JiangLong He, Pavan Varma, Mary Wu, Chen Liao, Kaining Mao</a:t>
            </a:r>
            <a:endParaRPr sz="1400"/>
          </a:p>
        </p:txBody>
      </p:sp>
      <p:sp>
        <p:nvSpPr>
          <p:cNvPr id="130" name="Google Shape;130;p13"/>
          <p:cNvSpPr txBox="1"/>
          <p:nvPr/>
        </p:nvSpPr>
        <p:spPr>
          <a:xfrm>
            <a:off x="840675" y="2571750"/>
            <a:ext cx="6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819150" y="44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Visualization</a:t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00" y="1064025"/>
            <a:ext cx="6226924" cy="35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819150" y="337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Visualization</a:t>
            </a: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75" y="880675"/>
            <a:ext cx="7180575" cy="40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819150" y="44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Visualization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63" y="1076950"/>
            <a:ext cx="5964477" cy="35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819150" y="36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Visualization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25" y="1108500"/>
            <a:ext cx="5855775" cy="33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389250" y="1700950"/>
            <a:ext cx="3423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Quick Recap: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</a:t>
            </a:r>
            <a:r>
              <a:rPr lang="en" sz="1500"/>
              <a:t> hate speech detection?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 does it require big data?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architecture &amp; workflow of our 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Visualisation dashboard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819150" y="1602800"/>
            <a:ext cx="73107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Project Deliverable: </a:t>
            </a:r>
            <a:r>
              <a:rPr lang="en" sz="1500"/>
              <a:t>Designed an end-to-end pipeline to flag hate speech tweets in real-time, designed with big data tools 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Big Data Aspects</a:t>
            </a:r>
            <a:r>
              <a:rPr lang="en" sz="1500"/>
              <a:t>: Streaming data, distributed system, data bulk storage and manipulations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Achievements</a:t>
            </a:r>
            <a:r>
              <a:rPr lang="en" sz="1500"/>
              <a:t>: Applicable big data system, scalability, modularity, and reliability</a:t>
            </a:r>
            <a:endParaRPr sz="1500"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2950800" y="3475225"/>
            <a:ext cx="30474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975"/>
              <a:t>Thanks For Your Listening !</a:t>
            </a:r>
            <a:endParaRPr sz="19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59150" y="803125"/>
            <a:ext cx="668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659150" y="1742325"/>
            <a:ext cx="7569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Social media has become a big part of daily life, with many platforms for users to publicly express their thoughts. As their popularity continues growing these social media platforms are under increased scrutiny to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detect and filter out hate speech.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Our project aligns with  Twitter’s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Hateful Conduct Policy: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50" y="803125"/>
            <a:ext cx="733400" cy="7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7305150" y="4596550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www.dsayce.com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** 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www.nytimes.com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525" y="3131525"/>
            <a:ext cx="3931699" cy="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659150" y="803125"/>
            <a:ext cx="668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763000" y="2710200"/>
            <a:ext cx="40359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**statistics of reported  hate tweets: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*500 millions tweet per day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1,282 hate tweets reported per day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3,876 hate tweets per day  after Elon took over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1 out of 129k tweet are hate speech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50" y="803125"/>
            <a:ext cx="733400" cy="7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7446975" y="4453825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www.dsayce.com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** 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www.nytimes.com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09125" y="1524025"/>
            <a:ext cx="66810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aim to develop an automated system to detect hate speech from Twitter in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 real-time,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which can be used to monitor the platform and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flag/remove hateful tweets from Twitter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Manual flagging is infeasible, based on the statistics: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133950" y="2660338"/>
            <a:ext cx="3000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Potential manual labor cost: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8hrs shift, 2 tweet/sec, $12/hr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57,600 tweets checked per labor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1736 labors needed to check 100m tweets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$166k per day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674500" y="609125"/>
            <a:ext cx="668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Problem Require </a:t>
            </a:r>
            <a:br>
              <a:rPr lang="en"/>
            </a:br>
            <a:r>
              <a:rPr lang="en"/>
              <a:t>Big Data?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500" y="609125"/>
            <a:ext cx="888300" cy="8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41889" y="1658225"/>
            <a:ext cx="7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16"/>
          <p:cNvGrpSpPr/>
          <p:nvPr/>
        </p:nvGrpSpPr>
        <p:grpSpPr>
          <a:xfrm>
            <a:off x="2077980" y="1798874"/>
            <a:ext cx="5977917" cy="594360"/>
            <a:chOff x="2789785" y="880977"/>
            <a:chExt cx="5221800" cy="731700"/>
          </a:xfrm>
        </p:grpSpPr>
        <p:sp>
          <p:nvSpPr>
            <p:cNvPr id="158" name="Google Shape;158;p16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2966203" y="959128"/>
              <a:ext cx="4765800" cy="575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Stream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350,000 tweets per minute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-860867" y="2517237"/>
            <a:ext cx="8916626" cy="594360"/>
            <a:chOff x="444180" y="1765338"/>
            <a:chExt cx="7205937" cy="731700"/>
          </a:xfrm>
        </p:grpSpPr>
        <p:sp>
          <p:nvSpPr>
            <p:cNvPr id="161" name="Google Shape;161;p16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819216" y="1765338"/>
              <a:ext cx="48309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2914396" y="1971912"/>
              <a:ext cx="4635000" cy="330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Data manipulation, transformation, and model inference at large scale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-357159" y="3232954"/>
            <a:ext cx="8412253" cy="594360"/>
            <a:chOff x="930426" y="2646438"/>
            <a:chExt cx="6357026" cy="731700"/>
          </a:xfrm>
        </p:grpSpPr>
        <p:sp>
          <p:nvSpPr>
            <p:cNvPr id="165" name="Google Shape;165;p16"/>
            <p:cNvSpPr txBox="1"/>
            <p:nvPr/>
          </p:nvSpPr>
          <p:spPr>
            <a:xfrm>
              <a:off x="930426" y="2696638"/>
              <a:ext cx="1784400" cy="62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761352" y="2646438"/>
              <a:ext cx="452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2912423" y="2848621"/>
              <a:ext cx="4373400" cy="330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Data storage of incorrect predictions for model retraining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-271530" y="3951337"/>
            <a:ext cx="8327508" cy="594360"/>
            <a:chOff x="851446" y="3530819"/>
            <a:chExt cx="6074482" cy="731700"/>
          </a:xfrm>
        </p:grpSpPr>
        <p:sp>
          <p:nvSpPr>
            <p:cNvPr id="169" name="Google Shape;169;p16"/>
            <p:cNvSpPr txBox="1"/>
            <p:nvPr/>
          </p:nvSpPr>
          <p:spPr>
            <a:xfrm>
              <a:off x="851446" y="3581013"/>
              <a:ext cx="1863600" cy="62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565129" y="3530819"/>
              <a:ext cx="43608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2715049" y="3700711"/>
              <a:ext cx="3849900" cy="330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Data storage of recent tweets for visualizations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02" y="1801516"/>
            <a:ext cx="613991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612" y="2578159"/>
            <a:ext cx="613975" cy="47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1712" y="3357792"/>
            <a:ext cx="317800" cy="3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4333" y="4009598"/>
            <a:ext cx="472530" cy="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638225" y="3270525"/>
            <a:ext cx="6535800" cy="691200"/>
          </a:xfrm>
          <a:prstGeom prst="roundRect">
            <a:avLst>
              <a:gd fmla="val 1105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679800" y="1658250"/>
            <a:ext cx="6469200" cy="1254300"/>
          </a:xfrm>
          <a:prstGeom prst="roundRect">
            <a:avLst>
              <a:gd fmla="val 670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819150" y="62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Phases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1836550" y="1730250"/>
            <a:ext cx="62358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Phase: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ploratory data analysis (EDA)</a:t>
            </a: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ensure data is usable for model training and to inform our prediction model design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training and validation to build the initial model for our pipeline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0" y="3404700"/>
            <a:ext cx="418975" cy="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075" y="1925638"/>
            <a:ext cx="552826" cy="55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1845150" y="3306675"/>
            <a:ext cx="6235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Production Phase: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Implement the real-time streaming platform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742950" y="1800200"/>
            <a:ext cx="2718300" cy="22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Class imbalance (7% of tweets were hate speech)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Tweet lengths were normally distributed and within a small range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Different words appeared in hate vs non-hate speech </a:t>
            </a:r>
            <a:endParaRPr sz="1400"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175" y="1609213"/>
            <a:ext cx="4731129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819150" y="430600"/>
            <a:ext cx="75057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75" y="1031200"/>
            <a:ext cx="6405850" cy="3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19150" y="68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819150" y="1499550"/>
            <a:ext cx="76821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the modules are ho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sted us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ing cloud services: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Apache Kafka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cluster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is managed  by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cloudkarafka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Cluster is configured in 3 brokers, a single topic with 10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partitions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created for twitter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streaming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data.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MongoDB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is provided by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mongodb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itself as a Service.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AWS EC2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used as a  shared memory for model features storing and also to timely trigger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Producer, Consumer scripts using Cron scheduler.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Mongo Atlas charts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used for visualizing the metrics  in real time.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9000" y="529350"/>
            <a:ext cx="644399" cy="6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19150" y="44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</a:t>
            </a:r>
            <a:r>
              <a:rPr lang="en"/>
              <a:t>Visualization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75" y="1125225"/>
            <a:ext cx="5534650" cy="36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