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C48724-6A1C-48AC-A4E0-7FB91399D7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Task1_BarbaraPayne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6B6D3C-585E-46F7-90FD-CA386AFDB4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1/10/21 12:03:01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3E3DC166-41E9-46BD-830D-7D005A45C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2021-01-10T17:03:01Z</dcterms:created>
  <dcterms:modified xsi:type="dcterms:W3CDTF">2021-01-10T17:03:01Z</dcterms:modified>
</cp:coreProperties>
</file>