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6" r:id="rId10"/>
    <p:sldId id="268" r:id="rId11"/>
    <p:sldId id="269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F409E-C439-4709-A305-A6B20CD05C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481DE2AD-71DF-4CC5-9C99-63977A24D6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Understanding customers</a:t>
          </a:r>
        </a:p>
      </dgm:t>
    </dgm:pt>
    <dgm:pt modelId="{3A37EF9D-6770-482E-9E9D-F82B5836ABB5}" type="parTrans" cxnId="{44794250-0E33-4A14-822E-77B03976B7E1}">
      <dgm:prSet/>
      <dgm:spPr/>
      <dgm:t>
        <a:bodyPr/>
        <a:lstStyle/>
        <a:p>
          <a:endParaRPr lang="en-US"/>
        </a:p>
      </dgm:t>
    </dgm:pt>
    <dgm:pt modelId="{FE8B8B19-5409-47B3-9BA4-987BCC04E279}" type="sibTrans" cxnId="{44794250-0E33-4A14-822E-77B03976B7E1}">
      <dgm:prSet/>
      <dgm:spPr/>
      <dgm:t>
        <a:bodyPr/>
        <a:lstStyle/>
        <a:p>
          <a:endParaRPr lang="en-US"/>
        </a:p>
      </dgm:t>
    </dgm:pt>
    <dgm:pt modelId="{A5358B94-197A-429E-B05E-77AE512AF6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Sorting data at scale</a:t>
          </a:r>
        </a:p>
      </dgm:t>
    </dgm:pt>
    <dgm:pt modelId="{B2893E4F-BBA9-4D05-8AA9-8AE2D2E37770}" type="parTrans" cxnId="{72CB960A-85B1-4193-886C-39777AAC2D33}">
      <dgm:prSet/>
      <dgm:spPr/>
      <dgm:t>
        <a:bodyPr/>
        <a:lstStyle/>
        <a:p>
          <a:endParaRPr lang="en-US"/>
        </a:p>
      </dgm:t>
    </dgm:pt>
    <dgm:pt modelId="{8970535F-3261-489E-B312-6B3ADDBFE515}" type="sibTrans" cxnId="{72CB960A-85B1-4193-886C-39777AAC2D33}">
      <dgm:prSet/>
      <dgm:spPr/>
      <dgm:t>
        <a:bodyPr/>
        <a:lstStyle/>
        <a:p>
          <a:endParaRPr lang="en-US"/>
        </a:p>
      </dgm:t>
    </dgm:pt>
    <dgm:pt modelId="{5E2D7616-1F3C-47E3-81DA-97B7D544BC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Real time analysis</a:t>
          </a:r>
        </a:p>
      </dgm:t>
    </dgm:pt>
    <dgm:pt modelId="{5CF751C6-C654-4700-9675-1CA7BE84250F}" type="parTrans" cxnId="{FCC32C05-FD8F-4770-95C5-8B3CC439A746}">
      <dgm:prSet/>
      <dgm:spPr/>
      <dgm:t>
        <a:bodyPr/>
        <a:lstStyle/>
        <a:p>
          <a:endParaRPr lang="en-US"/>
        </a:p>
      </dgm:t>
    </dgm:pt>
    <dgm:pt modelId="{8E606E99-559D-43FB-BB6E-6D393CB1B4DF}" type="sibTrans" cxnId="{FCC32C05-FD8F-4770-95C5-8B3CC439A746}">
      <dgm:prSet/>
      <dgm:spPr/>
      <dgm:t>
        <a:bodyPr/>
        <a:lstStyle/>
        <a:p>
          <a:endParaRPr lang="en-US"/>
        </a:p>
      </dgm:t>
    </dgm:pt>
    <dgm:pt modelId="{841266C4-EE14-4F38-82D7-BBFD9D48A8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Consistent criteria </a:t>
          </a:r>
        </a:p>
      </dgm:t>
    </dgm:pt>
    <dgm:pt modelId="{40386B79-61D9-4799-8472-90C2CE242AB3}" type="parTrans" cxnId="{6BBAB5E8-63A4-4E40-A4E1-F6AAA6E8378A}">
      <dgm:prSet/>
      <dgm:spPr/>
      <dgm:t>
        <a:bodyPr/>
        <a:lstStyle/>
        <a:p>
          <a:endParaRPr lang="en-US"/>
        </a:p>
      </dgm:t>
    </dgm:pt>
    <dgm:pt modelId="{43AEEBD5-E14A-4B9A-B343-5966FAF10DEE}" type="sibTrans" cxnId="{6BBAB5E8-63A4-4E40-A4E1-F6AAA6E8378A}">
      <dgm:prSet/>
      <dgm:spPr/>
      <dgm:t>
        <a:bodyPr/>
        <a:lstStyle/>
        <a:p>
          <a:endParaRPr lang="en-US"/>
        </a:p>
      </dgm:t>
    </dgm:pt>
    <dgm:pt modelId="{6FCCCD48-8582-48EB-AEBF-A5CA0AFCB045}" type="pres">
      <dgm:prSet presAssocID="{E05F409E-C439-4709-A305-A6B20CD05C22}" presName="root" presStyleCnt="0">
        <dgm:presLayoutVars>
          <dgm:dir/>
          <dgm:resizeHandles val="exact"/>
        </dgm:presLayoutVars>
      </dgm:prSet>
      <dgm:spPr/>
    </dgm:pt>
    <dgm:pt modelId="{5D9F019D-1F02-4985-AF73-09F9755D5AE3}" type="pres">
      <dgm:prSet presAssocID="{481DE2AD-71DF-4CC5-9C99-63977A24D665}" presName="compNode" presStyleCnt="0"/>
      <dgm:spPr/>
    </dgm:pt>
    <dgm:pt modelId="{97E3FF71-A8E7-481E-9072-E7C9602D1A84}" type="pres">
      <dgm:prSet presAssocID="{481DE2AD-71DF-4CC5-9C99-63977A24D665}" presName="iconBgRect" presStyleLbl="bgShp" presStyleIdx="0" presStyleCnt="4"/>
      <dgm:spPr/>
    </dgm:pt>
    <dgm:pt modelId="{99D539E5-DD7A-4F32-8256-C047B673691E}" type="pres">
      <dgm:prSet presAssocID="{481DE2AD-71DF-4CC5-9C99-63977A24D6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DF55D71-3A07-4200-833C-FD237AB7DFDC}" type="pres">
      <dgm:prSet presAssocID="{481DE2AD-71DF-4CC5-9C99-63977A24D665}" presName="spaceRect" presStyleCnt="0"/>
      <dgm:spPr/>
    </dgm:pt>
    <dgm:pt modelId="{1A9D0716-0311-423C-950E-118FE8575697}" type="pres">
      <dgm:prSet presAssocID="{481DE2AD-71DF-4CC5-9C99-63977A24D665}" presName="textRect" presStyleLbl="revTx" presStyleIdx="0" presStyleCnt="4">
        <dgm:presLayoutVars>
          <dgm:chMax val="1"/>
          <dgm:chPref val="1"/>
        </dgm:presLayoutVars>
      </dgm:prSet>
      <dgm:spPr/>
    </dgm:pt>
    <dgm:pt modelId="{BB2969C6-1D44-4431-8BC7-FFE71648FC35}" type="pres">
      <dgm:prSet presAssocID="{FE8B8B19-5409-47B3-9BA4-987BCC04E279}" presName="sibTrans" presStyleCnt="0"/>
      <dgm:spPr/>
    </dgm:pt>
    <dgm:pt modelId="{A3DFC738-A9B5-42F5-A416-6149058F0067}" type="pres">
      <dgm:prSet presAssocID="{A5358B94-197A-429E-B05E-77AE512AF6B9}" presName="compNode" presStyleCnt="0"/>
      <dgm:spPr/>
    </dgm:pt>
    <dgm:pt modelId="{857CBC5B-6B9A-4C39-B920-4E22B125F4E5}" type="pres">
      <dgm:prSet presAssocID="{A5358B94-197A-429E-B05E-77AE512AF6B9}" presName="iconBgRect" presStyleLbl="bgShp" presStyleIdx="1" presStyleCnt="4"/>
      <dgm:spPr/>
    </dgm:pt>
    <dgm:pt modelId="{87C7CBE4-F408-4631-8C8C-B15BF8707D8E}" type="pres">
      <dgm:prSet presAssocID="{A5358B94-197A-429E-B05E-77AE512AF6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6BBBCE-236D-4273-A6D9-E343DAA47D16}" type="pres">
      <dgm:prSet presAssocID="{A5358B94-197A-429E-B05E-77AE512AF6B9}" presName="spaceRect" presStyleCnt="0"/>
      <dgm:spPr/>
    </dgm:pt>
    <dgm:pt modelId="{7A7DD3A3-FC9B-4F03-AA00-E3F391D8846B}" type="pres">
      <dgm:prSet presAssocID="{A5358B94-197A-429E-B05E-77AE512AF6B9}" presName="textRect" presStyleLbl="revTx" presStyleIdx="1" presStyleCnt="4">
        <dgm:presLayoutVars>
          <dgm:chMax val="1"/>
          <dgm:chPref val="1"/>
        </dgm:presLayoutVars>
      </dgm:prSet>
      <dgm:spPr/>
    </dgm:pt>
    <dgm:pt modelId="{D0A67CB6-93D0-47FC-A2DB-9791B0AD34F2}" type="pres">
      <dgm:prSet presAssocID="{8970535F-3261-489E-B312-6B3ADDBFE515}" presName="sibTrans" presStyleCnt="0"/>
      <dgm:spPr/>
    </dgm:pt>
    <dgm:pt modelId="{5D647FA3-78E8-446A-AED2-DFE5B784FC04}" type="pres">
      <dgm:prSet presAssocID="{5E2D7616-1F3C-47E3-81DA-97B7D544BC5F}" presName="compNode" presStyleCnt="0"/>
      <dgm:spPr/>
    </dgm:pt>
    <dgm:pt modelId="{3869779D-42D8-47A0-9DEE-F5FBE5EB6B90}" type="pres">
      <dgm:prSet presAssocID="{5E2D7616-1F3C-47E3-81DA-97B7D544BC5F}" presName="iconBgRect" presStyleLbl="bgShp" presStyleIdx="2" presStyleCnt="4"/>
      <dgm:spPr/>
    </dgm:pt>
    <dgm:pt modelId="{A9444BB8-6A3F-4886-91B3-5EF08D349D5C}" type="pres">
      <dgm:prSet presAssocID="{5E2D7616-1F3C-47E3-81DA-97B7D544BC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8B3E74-DFC8-47F4-A778-D3F70D498FDD}" type="pres">
      <dgm:prSet presAssocID="{5E2D7616-1F3C-47E3-81DA-97B7D544BC5F}" presName="spaceRect" presStyleCnt="0"/>
      <dgm:spPr/>
    </dgm:pt>
    <dgm:pt modelId="{419B8B79-8934-4B13-9FF6-B24EA8507FA5}" type="pres">
      <dgm:prSet presAssocID="{5E2D7616-1F3C-47E3-81DA-97B7D544BC5F}" presName="textRect" presStyleLbl="revTx" presStyleIdx="2" presStyleCnt="4">
        <dgm:presLayoutVars>
          <dgm:chMax val="1"/>
          <dgm:chPref val="1"/>
        </dgm:presLayoutVars>
      </dgm:prSet>
      <dgm:spPr/>
    </dgm:pt>
    <dgm:pt modelId="{B4C8893E-9DC5-445A-A767-D17B93B8AC2B}" type="pres">
      <dgm:prSet presAssocID="{8E606E99-559D-43FB-BB6E-6D393CB1B4DF}" presName="sibTrans" presStyleCnt="0"/>
      <dgm:spPr/>
    </dgm:pt>
    <dgm:pt modelId="{4B5AF9A3-F20F-4CD0-8EF5-621A9B2D28A1}" type="pres">
      <dgm:prSet presAssocID="{841266C4-EE14-4F38-82D7-BBFD9D48A811}" presName="compNode" presStyleCnt="0"/>
      <dgm:spPr/>
    </dgm:pt>
    <dgm:pt modelId="{F5E65B58-E46D-4502-9786-4C0936815177}" type="pres">
      <dgm:prSet presAssocID="{841266C4-EE14-4F38-82D7-BBFD9D48A811}" presName="iconBgRect" presStyleLbl="bgShp" presStyleIdx="3" presStyleCnt="4"/>
      <dgm:spPr/>
    </dgm:pt>
    <dgm:pt modelId="{1E1BB2D3-888E-47D4-A5B5-608778F605F7}" type="pres">
      <dgm:prSet presAssocID="{841266C4-EE14-4F38-82D7-BBFD9D48A8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7C5F4E-5D39-44DF-BDD0-F534C5182726}" type="pres">
      <dgm:prSet presAssocID="{841266C4-EE14-4F38-82D7-BBFD9D48A811}" presName="spaceRect" presStyleCnt="0"/>
      <dgm:spPr/>
    </dgm:pt>
    <dgm:pt modelId="{9F3B0C1B-1875-46AB-BEF7-A58E455D1D33}" type="pres">
      <dgm:prSet presAssocID="{841266C4-EE14-4F38-82D7-BBFD9D48A8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C32C05-FD8F-4770-95C5-8B3CC439A746}" srcId="{E05F409E-C439-4709-A305-A6B20CD05C22}" destId="{5E2D7616-1F3C-47E3-81DA-97B7D544BC5F}" srcOrd="2" destOrd="0" parTransId="{5CF751C6-C654-4700-9675-1CA7BE84250F}" sibTransId="{8E606E99-559D-43FB-BB6E-6D393CB1B4DF}"/>
    <dgm:cxn modelId="{72CB960A-85B1-4193-886C-39777AAC2D33}" srcId="{E05F409E-C439-4709-A305-A6B20CD05C22}" destId="{A5358B94-197A-429E-B05E-77AE512AF6B9}" srcOrd="1" destOrd="0" parTransId="{B2893E4F-BBA9-4D05-8AA9-8AE2D2E37770}" sibTransId="{8970535F-3261-489E-B312-6B3ADDBFE515}"/>
    <dgm:cxn modelId="{44794250-0E33-4A14-822E-77B03976B7E1}" srcId="{E05F409E-C439-4709-A305-A6B20CD05C22}" destId="{481DE2AD-71DF-4CC5-9C99-63977A24D665}" srcOrd="0" destOrd="0" parTransId="{3A37EF9D-6770-482E-9E9D-F82B5836ABB5}" sibTransId="{FE8B8B19-5409-47B3-9BA4-987BCC04E279}"/>
    <dgm:cxn modelId="{4487EF68-07A3-4A82-87EF-0FC2C7D2E0EB}" type="presOf" srcId="{481DE2AD-71DF-4CC5-9C99-63977A24D665}" destId="{1A9D0716-0311-423C-950E-118FE8575697}" srcOrd="0" destOrd="0" presId="urn:microsoft.com/office/officeart/2018/5/layout/IconCircleLabelList"/>
    <dgm:cxn modelId="{5FAB229F-1393-459C-936D-128DBD874B9E}" type="presOf" srcId="{E05F409E-C439-4709-A305-A6B20CD05C22}" destId="{6FCCCD48-8582-48EB-AEBF-A5CA0AFCB045}" srcOrd="0" destOrd="0" presId="urn:microsoft.com/office/officeart/2018/5/layout/IconCircleLabelList"/>
    <dgm:cxn modelId="{A7E5A4B4-FB02-460D-B807-AC177D05B266}" type="presOf" srcId="{841266C4-EE14-4F38-82D7-BBFD9D48A811}" destId="{9F3B0C1B-1875-46AB-BEF7-A58E455D1D33}" srcOrd="0" destOrd="0" presId="urn:microsoft.com/office/officeart/2018/5/layout/IconCircleLabelList"/>
    <dgm:cxn modelId="{75B494DE-9A41-4EDB-B648-F12F0D0358E8}" type="presOf" srcId="{5E2D7616-1F3C-47E3-81DA-97B7D544BC5F}" destId="{419B8B79-8934-4B13-9FF6-B24EA8507FA5}" srcOrd="0" destOrd="0" presId="urn:microsoft.com/office/officeart/2018/5/layout/IconCircleLabelList"/>
    <dgm:cxn modelId="{33D646E2-D5C2-4BFD-8BF9-4E19EEA97BF7}" type="presOf" srcId="{A5358B94-197A-429E-B05E-77AE512AF6B9}" destId="{7A7DD3A3-FC9B-4F03-AA00-E3F391D8846B}" srcOrd="0" destOrd="0" presId="urn:microsoft.com/office/officeart/2018/5/layout/IconCircleLabelList"/>
    <dgm:cxn modelId="{6BBAB5E8-63A4-4E40-A4E1-F6AAA6E8378A}" srcId="{E05F409E-C439-4709-A305-A6B20CD05C22}" destId="{841266C4-EE14-4F38-82D7-BBFD9D48A811}" srcOrd="3" destOrd="0" parTransId="{40386B79-61D9-4799-8472-90C2CE242AB3}" sibTransId="{43AEEBD5-E14A-4B9A-B343-5966FAF10DEE}"/>
    <dgm:cxn modelId="{CD3CB88E-1C55-477A-904F-555F36400ABD}" type="presParOf" srcId="{6FCCCD48-8582-48EB-AEBF-A5CA0AFCB045}" destId="{5D9F019D-1F02-4985-AF73-09F9755D5AE3}" srcOrd="0" destOrd="0" presId="urn:microsoft.com/office/officeart/2018/5/layout/IconCircleLabelList"/>
    <dgm:cxn modelId="{AD73FBFB-06F6-4282-90AA-CD87B41A9E50}" type="presParOf" srcId="{5D9F019D-1F02-4985-AF73-09F9755D5AE3}" destId="{97E3FF71-A8E7-481E-9072-E7C9602D1A84}" srcOrd="0" destOrd="0" presId="urn:microsoft.com/office/officeart/2018/5/layout/IconCircleLabelList"/>
    <dgm:cxn modelId="{580B5D8D-D03A-47D0-B8EB-BEE72D687169}" type="presParOf" srcId="{5D9F019D-1F02-4985-AF73-09F9755D5AE3}" destId="{99D539E5-DD7A-4F32-8256-C047B673691E}" srcOrd="1" destOrd="0" presId="urn:microsoft.com/office/officeart/2018/5/layout/IconCircleLabelList"/>
    <dgm:cxn modelId="{CC1D8E1C-7CFB-4C80-B0D1-1ED1A4299CD9}" type="presParOf" srcId="{5D9F019D-1F02-4985-AF73-09F9755D5AE3}" destId="{4DF55D71-3A07-4200-833C-FD237AB7DFDC}" srcOrd="2" destOrd="0" presId="urn:microsoft.com/office/officeart/2018/5/layout/IconCircleLabelList"/>
    <dgm:cxn modelId="{A25D3DF5-3DD7-4F14-9E93-1A9A66C5F80F}" type="presParOf" srcId="{5D9F019D-1F02-4985-AF73-09F9755D5AE3}" destId="{1A9D0716-0311-423C-950E-118FE8575697}" srcOrd="3" destOrd="0" presId="urn:microsoft.com/office/officeart/2018/5/layout/IconCircleLabelList"/>
    <dgm:cxn modelId="{30CC9958-CF39-4CFE-B73D-8CFE504D0094}" type="presParOf" srcId="{6FCCCD48-8582-48EB-AEBF-A5CA0AFCB045}" destId="{BB2969C6-1D44-4431-8BC7-FFE71648FC35}" srcOrd="1" destOrd="0" presId="urn:microsoft.com/office/officeart/2018/5/layout/IconCircleLabelList"/>
    <dgm:cxn modelId="{8A13B01B-6948-4735-BE19-CE615E3951A9}" type="presParOf" srcId="{6FCCCD48-8582-48EB-AEBF-A5CA0AFCB045}" destId="{A3DFC738-A9B5-42F5-A416-6149058F0067}" srcOrd="2" destOrd="0" presId="urn:microsoft.com/office/officeart/2018/5/layout/IconCircleLabelList"/>
    <dgm:cxn modelId="{636C2729-4AF6-4DBA-BD63-B528EAEC10D9}" type="presParOf" srcId="{A3DFC738-A9B5-42F5-A416-6149058F0067}" destId="{857CBC5B-6B9A-4C39-B920-4E22B125F4E5}" srcOrd="0" destOrd="0" presId="urn:microsoft.com/office/officeart/2018/5/layout/IconCircleLabelList"/>
    <dgm:cxn modelId="{CAA5B85F-E83C-49E7-8DFD-39382E58F4A9}" type="presParOf" srcId="{A3DFC738-A9B5-42F5-A416-6149058F0067}" destId="{87C7CBE4-F408-4631-8C8C-B15BF8707D8E}" srcOrd="1" destOrd="0" presId="urn:microsoft.com/office/officeart/2018/5/layout/IconCircleLabelList"/>
    <dgm:cxn modelId="{7C4B63A8-CAFF-40FE-859D-06FB361740EA}" type="presParOf" srcId="{A3DFC738-A9B5-42F5-A416-6149058F0067}" destId="{7F6BBBCE-236D-4273-A6D9-E343DAA47D16}" srcOrd="2" destOrd="0" presId="urn:microsoft.com/office/officeart/2018/5/layout/IconCircleLabelList"/>
    <dgm:cxn modelId="{B0E98E42-500F-4B3D-B210-0E39D09A1869}" type="presParOf" srcId="{A3DFC738-A9B5-42F5-A416-6149058F0067}" destId="{7A7DD3A3-FC9B-4F03-AA00-E3F391D8846B}" srcOrd="3" destOrd="0" presId="urn:microsoft.com/office/officeart/2018/5/layout/IconCircleLabelList"/>
    <dgm:cxn modelId="{669D3EA0-FE01-4ECF-9535-747D522D2183}" type="presParOf" srcId="{6FCCCD48-8582-48EB-AEBF-A5CA0AFCB045}" destId="{D0A67CB6-93D0-47FC-A2DB-9791B0AD34F2}" srcOrd="3" destOrd="0" presId="urn:microsoft.com/office/officeart/2018/5/layout/IconCircleLabelList"/>
    <dgm:cxn modelId="{4573B965-47D9-449B-AC58-521846B8B75F}" type="presParOf" srcId="{6FCCCD48-8582-48EB-AEBF-A5CA0AFCB045}" destId="{5D647FA3-78E8-446A-AED2-DFE5B784FC04}" srcOrd="4" destOrd="0" presId="urn:microsoft.com/office/officeart/2018/5/layout/IconCircleLabelList"/>
    <dgm:cxn modelId="{BF02C9AF-FA75-41E6-8828-E7DB66F9780B}" type="presParOf" srcId="{5D647FA3-78E8-446A-AED2-DFE5B784FC04}" destId="{3869779D-42D8-47A0-9DEE-F5FBE5EB6B90}" srcOrd="0" destOrd="0" presId="urn:microsoft.com/office/officeart/2018/5/layout/IconCircleLabelList"/>
    <dgm:cxn modelId="{2118E113-6C04-43A2-884E-6230D159DDA6}" type="presParOf" srcId="{5D647FA3-78E8-446A-AED2-DFE5B784FC04}" destId="{A9444BB8-6A3F-4886-91B3-5EF08D349D5C}" srcOrd="1" destOrd="0" presId="urn:microsoft.com/office/officeart/2018/5/layout/IconCircleLabelList"/>
    <dgm:cxn modelId="{32AB01E4-206E-4DA6-93ED-FE0C64654E9C}" type="presParOf" srcId="{5D647FA3-78E8-446A-AED2-DFE5B784FC04}" destId="{198B3E74-DFC8-47F4-A778-D3F70D498FDD}" srcOrd="2" destOrd="0" presId="urn:microsoft.com/office/officeart/2018/5/layout/IconCircleLabelList"/>
    <dgm:cxn modelId="{20212CC1-2375-4700-8D53-0AED95688C61}" type="presParOf" srcId="{5D647FA3-78E8-446A-AED2-DFE5B784FC04}" destId="{419B8B79-8934-4B13-9FF6-B24EA8507FA5}" srcOrd="3" destOrd="0" presId="urn:microsoft.com/office/officeart/2018/5/layout/IconCircleLabelList"/>
    <dgm:cxn modelId="{A29D0E31-D0BC-4425-A3CB-131841388D25}" type="presParOf" srcId="{6FCCCD48-8582-48EB-AEBF-A5CA0AFCB045}" destId="{B4C8893E-9DC5-445A-A767-D17B93B8AC2B}" srcOrd="5" destOrd="0" presId="urn:microsoft.com/office/officeart/2018/5/layout/IconCircleLabelList"/>
    <dgm:cxn modelId="{18936999-EB1C-412F-8444-2B336A622FB0}" type="presParOf" srcId="{6FCCCD48-8582-48EB-AEBF-A5CA0AFCB045}" destId="{4B5AF9A3-F20F-4CD0-8EF5-621A9B2D28A1}" srcOrd="6" destOrd="0" presId="urn:microsoft.com/office/officeart/2018/5/layout/IconCircleLabelList"/>
    <dgm:cxn modelId="{538236ED-0D63-4BB9-AF24-778C2A2338DB}" type="presParOf" srcId="{4B5AF9A3-F20F-4CD0-8EF5-621A9B2D28A1}" destId="{F5E65B58-E46D-4502-9786-4C0936815177}" srcOrd="0" destOrd="0" presId="urn:microsoft.com/office/officeart/2018/5/layout/IconCircleLabelList"/>
    <dgm:cxn modelId="{8E283F23-175A-4FDF-AE23-74F487DF9105}" type="presParOf" srcId="{4B5AF9A3-F20F-4CD0-8EF5-621A9B2D28A1}" destId="{1E1BB2D3-888E-47D4-A5B5-608778F605F7}" srcOrd="1" destOrd="0" presId="urn:microsoft.com/office/officeart/2018/5/layout/IconCircleLabelList"/>
    <dgm:cxn modelId="{128AC9D1-33E7-4D11-A705-FD031BA468BF}" type="presParOf" srcId="{4B5AF9A3-F20F-4CD0-8EF5-621A9B2D28A1}" destId="{9A7C5F4E-5D39-44DF-BDD0-F534C5182726}" srcOrd="2" destOrd="0" presId="urn:microsoft.com/office/officeart/2018/5/layout/IconCircleLabelList"/>
    <dgm:cxn modelId="{20BCF5F3-7C0E-46CC-AB02-76D58CA001B6}" type="presParOf" srcId="{4B5AF9A3-F20F-4CD0-8EF5-621A9B2D28A1}" destId="{9F3B0C1B-1875-46AB-BEF7-A58E455D1D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1A413-88DF-478A-AD98-943833699E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914AA9-AD25-4B31-ADE2-289BDC20499B}">
      <dgm:prSet/>
      <dgm:spPr/>
      <dgm:t>
        <a:bodyPr/>
        <a:lstStyle/>
        <a:p>
          <a:r>
            <a:rPr lang="en-US" baseline="0"/>
            <a:t>Exploratory Data Analysis</a:t>
          </a:r>
          <a:endParaRPr lang="en-US"/>
        </a:p>
      </dgm:t>
    </dgm:pt>
    <dgm:pt modelId="{542BC8E5-BE33-4939-82A4-D2CAC6A609F9}" type="parTrans" cxnId="{BBE56163-56B2-44AD-8796-BCD0866B5EC4}">
      <dgm:prSet/>
      <dgm:spPr/>
      <dgm:t>
        <a:bodyPr/>
        <a:lstStyle/>
        <a:p>
          <a:endParaRPr lang="en-US"/>
        </a:p>
      </dgm:t>
    </dgm:pt>
    <dgm:pt modelId="{F08C0483-028C-4A2F-8A4F-0D0550312161}" type="sibTrans" cxnId="{BBE56163-56B2-44AD-8796-BCD0866B5EC4}">
      <dgm:prSet/>
      <dgm:spPr/>
      <dgm:t>
        <a:bodyPr/>
        <a:lstStyle/>
        <a:p>
          <a:endParaRPr lang="en-US"/>
        </a:p>
      </dgm:t>
    </dgm:pt>
    <dgm:pt modelId="{DD7ABCCD-837A-4B8A-B3F9-506EAC31BC3B}">
      <dgm:prSet/>
      <dgm:spPr/>
      <dgm:t>
        <a:bodyPr/>
        <a:lstStyle/>
        <a:p>
          <a:r>
            <a:rPr lang="en-US" baseline="0"/>
            <a:t>Sentiment Analysis</a:t>
          </a:r>
          <a:endParaRPr lang="en-US"/>
        </a:p>
      </dgm:t>
    </dgm:pt>
    <dgm:pt modelId="{2E78EB9A-38EC-495F-8D13-15FF64C4D43A}" type="parTrans" cxnId="{66D8DFB6-2BFA-43D9-9F7B-4E37A32CD09C}">
      <dgm:prSet/>
      <dgm:spPr/>
      <dgm:t>
        <a:bodyPr/>
        <a:lstStyle/>
        <a:p>
          <a:endParaRPr lang="en-US"/>
        </a:p>
      </dgm:t>
    </dgm:pt>
    <dgm:pt modelId="{B93BBD32-AC93-4AEE-B58E-B04084D29440}" type="sibTrans" cxnId="{66D8DFB6-2BFA-43D9-9F7B-4E37A32CD09C}">
      <dgm:prSet/>
      <dgm:spPr/>
      <dgm:t>
        <a:bodyPr/>
        <a:lstStyle/>
        <a:p>
          <a:endParaRPr lang="en-US"/>
        </a:p>
      </dgm:t>
    </dgm:pt>
    <dgm:pt modelId="{FD23972E-3F8F-40B6-898D-382F17D060B5}">
      <dgm:prSet/>
      <dgm:spPr/>
      <dgm:t>
        <a:bodyPr/>
        <a:lstStyle/>
        <a:p>
          <a:r>
            <a:rPr lang="en-US" baseline="0"/>
            <a:t>Data Analysis</a:t>
          </a:r>
          <a:endParaRPr lang="en-US"/>
        </a:p>
      </dgm:t>
    </dgm:pt>
    <dgm:pt modelId="{676792B5-D9F0-4958-932D-152696731599}" type="parTrans" cxnId="{05C701BC-5B74-41F6-8FD8-D60643D17210}">
      <dgm:prSet/>
      <dgm:spPr/>
      <dgm:t>
        <a:bodyPr/>
        <a:lstStyle/>
        <a:p>
          <a:endParaRPr lang="en-US"/>
        </a:p>
      </dgm:t>
    </dgm:pt>
    <dgm:pt modelId="{A9B3B820-960B-42D9-84EE-DC3AB21EE8AC}" type="sibTrans" cxnId="{05C701BC-5B74-41F6-8FD8-D60643D17210}">
      <dgm:prSet/>
      <dgm:spPr/>
      <dgm:t>
        <a:bodyPr/>
        <a:lstStyle/>
        <a:p>
          <a:endParaRPr lang="en-US"/>
        </a:p>
      </dgm:t>
    </dgm:pt>
    <dgm:pt modelId="{DF156785-58B4-43FD-8277-12BBF934EA15}" type="pres">
      <dgm:prSet presAssocID="{3521A413-88DF-478A-AD98-943833699E29}" presName="root" presStyleCnt="0">
        <dgm:presLayoutVars>
          <dgm:dir/>
          <dgm:resizeHandles val="exact"/>
        </dgm:presLayoutVars>
      </dgm:prSet>
      <dgm:spPr/>
    </dgm:pt>
    <dgm:pt modelId="{8629FB88-25B1-448C-8E67-FA59811B5A02}" type="pres">
      <dgm:prSet presAssocID="{00914AA9-AD25-4B31-ADE2-289BDC20499B}" presName="compNode" presStyleCnt="0"/>
      <dgm:spPr/>
    </dgm:pt>
    <dgm:pt modelId="{81B3893D-963E-49CF-8CC4-5D89ACFCCF92}" type="pres">
      <dgm:prSet presAssocID="{00914AA9-AD25-4B31-ADE2-289BDC2049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994C3BB-7FE1-4D33-A331-898990F66361}" type="pres">
      <dgm:prSet presAssocID="{00914AA9-AD25-4B31-ADE2-289BDC20499B}" presName="spaceRect" presStyleCnt="0"/>
      <dgm:spPr/>
    </dgm:pt>
    <dgm:pt modelId="{2DF0C60E-655F-4F7E-8E88-17D11652DD89}" type="pres">
      <dgm:prSet presAssocID="{00914AA9-AD25-4B31-ADE2-289BDC20499B}" presName="textRect" presStyleLbl="revTx" presStyleIdx="0" presStyleCnt="3">
        <dgm:presLayoutVars>
          <dgm:chMax val="1"/>
          <dgm:chPref val="1"/>
        </dgm:presLayoutVars>
      </dgm:prSet>
      <dgm:spPr/>
    </dgm:pt>
    <dgm:pt modelId="{8D9D390A-059E-4705-8CE3-57B6F39B8FDE}" type="pres">
      <dgm:prSet presAssocID="{F08C0483-028C-4A2F-8A4F-0D0550312161}" presName="sibTrans" presStyleCnt="0"/>
      <dgm:spPr/>
    </dgm:pt>
    <dgm:pt modelId="{0C4C5137-59A5-4100-A691-3FA7DA1D329E}" type="pres">
      <dgm:prSet presAssocID="{DD7ABCCD-837A-4B8A-B3F9-506EAC31BC3B}" presName="compNode" presStyleCnt="0"/>
      <dgm:spPr/>
    </dgm:pt>
    <dgm:pt modelId="{1AF2CD41-E32F-47B7-9FCB-D1F9744EC786}" type="pres">
      <dgm:prSet presAssocID="{DD7ABCCD-837A-4B8A-B3F9-506EAC31BC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81F6172-2716-4D9C-9C11-E1182BC065FF}" type="pres">
      <dgm:prSet presAssocID="{DD7ABCCD-837A-4B8A-B3F9-506EAC31BC3B}" presName="spaceRect" presStyleCnt="0"/>
      <dgm:spPr/>
    </dgm:pt>
    <dgm:pt modelId="{71B4BB79-9313-454D-BF45-2D7C690CA0AB}" type="pres">
      <dgm:prSet presAssocID="{DD7ABCCD-837A-4B8A-B3F9-506EAC31BC3B}" presName="textRect" presStyleLbl="revTx" presStyleIdx="1" presStyleCnt="3">
        <dgm:presLayoutVars>
          <dgm:chMax val="1"/>
          <dgm:chPref val="1"/>
        </dgm:presLayoutVars>
      </dgm:prSet>
      <dgm:spPr/>
    </dgm:pt>
    <dgm:pt modelId="{A118FBDF-730D-4F69-B195-9AE2FCC02831}" type="pres">
      <dgm:prSet presAssocID="{B93BBD32-AC93-4AEE-B58E-B04084D29440}" presName="sibTrans" presStyleCnt="0"/>
      <dgm:spPr/>
    </dgm:pt>
    <dgm:pt modelId="{074818AB-A3AF-4BAC-AEF0-FD20BF185FEC}" type="pres">
      <dgm:prSet presAssocID="{FD23972E-3F8F-40B6-898D-382F17D060B5}" presName="compNode" presStyleCnt="0"/>
      <dgm:spPr/>
    </dgm:pt>
    <dgm:pt modelId="{19E4A040-67B9-4ADB-9E89-3FFD03483171}" type="pres">
      <dgm:prSet presAssocID="{FD23972E-3F8F-40B6-898D-382F17D060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530AE3-D66A-4171-91BC-34AD358939B3}" type="pres">
      <dgm:prSet presAssocID="{FD23972E-3F8F-40B6-898D-382F17D060B5}" presName="spaceRect" presStyleCnt="0"/>
      <dgm:spPr/>
    </dgm:pt>
    <dgm:pt modelId="{024BC25A-83F1-4DD0-9982-566EEA074FAA}" type="pres">
      <dgm:prSet presAssocID="{FD23972E-3F8F-40B6-898D-382F17D060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62724-8D6D-410B-A403-AAE135638581}" type="presOf" srcId="{3521A413-88DF-478A-AD98-943833699E29}" destId="{DF156785-58B4-43FD-8277-12BBF934EA15}" srcOrd="0" destOrd="0" presId="urn:microsoft.com/office/officeart/2018/2/layout/IconLabelList"/>
    <dgm:cxn modelId="{DE715726-FEFE-4BE2-9879-664A05042A5A}" type="presOf" srcId="{FD23972E-3F8F-40B6-898D-382F17D060B5}" destId="{024BC25A-83F1-4DD0-9982-566EEA074FAA}" srcOrd="0" destOrd="0" presId="urn:microsoft.com/office/officeart/2018/2/layout/IconLabelList"/>
    <dgm:cxn modelId="{0900BE42-7716-46B0-B00F-58B5441214AC}" type="presOf" srcId="{00914AA9-AD25-4B31-ADE2-289BDC20499B}" destId="{2DF0C60E-655F-4F7E-8E88-17D11652DD89}" srcOrd="0" destOrd="0" presId="urn:microsoft.com/office/officeart/2018/2/layout/IconLabelList"/>
    <dgm:cxn modelId="{BBE56163-56B2-44AD-8796-BCD0866B5EC4}" srcId="{3521A413-88DF-478A-AD98-943833699E29}" destId="{00914AA9-AD25-4B31-ADE2-289BDC20499B}" srcOrd="0" destOrd="0" parTransId="{542BC8E5-BE33-4939-82A4-D2CAC6A609F9}" sibTransId="{F08C0483-028C-4A2F-8A4F-0D0550312161}"/>
    <dgm:cxn modelId="{D5FD4B77-C59B-49B6-B191-B47E7CA6602D}" type="presOf" srcId="{DD7ABCCD-837A-4B8A-B3F9-506EAC31BC3B}" destId="{71B4BB79-9313-454D-BF45-2D7C690CA0AB}" srcOrd="0" destOrd="0" presId="urn:microsoft.com/office/officeart/2018/2/layout/IconLabelList"/>
    <dgm:cxn modelId="{66D8DFB6-2BFA-43D9-9F7B-4E37A32CD09C}" srcId="{3521A413-88DF-478A-AD98-943833699E29}" destId="{DD7ABCCD-837A-4B8A-B3F9-506EAC31BC3B}" srcOrd="1" destOrd="0" parTransId="{2E78EB9A-38EC-495F-8D13-15FF64C4D43A}" sibTransId="{B93BBD32-AC93-4AEE-B58E-B04084D29440}"/>
    <dgm:cxn modelId="{05C701BC-5B74-41F6-8FD8-D60643D17210}" srcId="{3521A413-88DF-478A-AD98-943833699E29}" destId="{FD23972E-3F8F-40B6-898D-382F17D060B5}" srcOrd="2" destOrd="0" parTransId="{676792B5-D9F0-4958-932D-152696731599}" sibTransId="{A9B3B820-960B-42D9-84EE-DC3AB21EE8AC}"/>
    <dgm:cxn modelId="{ACAC2882-3F54-44FF-BB77-C96D43F8F5BD}" type="presParOf" srcId="{DF156785-58B4-43FD-8277-12BBF934EA15}" destId="{8629FB88-25B1-448C-8E67-FA59811B5A02}" srcOrd="0" destOrd="0" presId="urn:microsoft.com/office/officeart/2018/2/layout/IconLabelList"/>
    <dgm:cxn modelId="{4840E7F3-EFCD-48DA-9622-62EE93E69B7B}" type="presParOf" srcId="{8629FB88-25B1-448C-8E67-FA59811B5A02}" destId="{81B3893D-963E-49CF-8CC4-5D89ACFCCF92}" srcOrd="0" destOrd="0" presId="urn:microsoft.com/office/officeart/2018/2/layout/IconLabelList"/>
    <dgm:cxn modelId="{E0D77D15-9F17-4148-B938-DF63ADE2D800}" type="presParOf" srcId="{8629FB88-25B1-448C-8E67-FA59811B5A02}" destId="{4994C3BB-7FE1-4D33-A331-898990F66361}" srcOrd="1" destOrd="0" presId="urn:microsoft.com/office/officeart/2018/2/layout/IconLabelList"/>
    <dgm:cxn modelId="{098D6CAE-0A53-4972-90ED-5B784BA90DE8}" type="presParOf" srcId="{8629FB88-25B1-448C-8E67-FA59811B5A02}" destId="{2DF0C60E-655F-4F7E-8E88-17D11652DD89}" srcOrd="2" destOrd="0" presId="urn:microsoft.com/office/officeart/2018/2/layout/IconLabelList"/>
    <dgm:cxn modelId="{54AFBE12-9003-45E1-92A6-18FFFD214E9F}" type="presParOf" srcId="{DF156785-58B4-43FD-8277-12BBF934EA15}" destId="{8D9D390A-059E-4705-8CE3-57B6F39B8FDE}" srcOrd="1" destOrd="0" presId="urn:microsoft.com/office/officeart/2018/2/layout/IconLabelList"/>
    <dgm:cxn modelId="{5F45BE9E-BAE2-42DE-9964-8EA2F989618C}" type="presParOf" srcId="{DF156785-58B4-43FD-8277-12BBF934EA15}" destId="{0C4C5137-59A5-4100-A691-3FA7DA1D329E}" srcOrd="2" destOrd="0" presId="urn:microsoft.com/office/officeart/2018/2/layout/IconLabelList"/>
    <dgm:cxn modelId="{57BE8F97-DF2B-4ED7-98BA-A03FADFAFFD1}" type="presParOf" srcId="{0C4C5137-59A5-4100-A691-3FA7DA1D329E}" destId="{1AF2CD41-E32F-47B7-9FCB-D1F9744EC786}" srcOrd="0" destOrd="0" presId="urn:microsoft.com/office/officeart/2018/2/layout/IconLabelList"/>
    <dgm:cxn modelId="{4AD0C1B2-D906-47DA-A54A-608D42776E28}" type="presParOf" srcId="{0C4C5137-59A5-4100-A691-3FA7DA1D329E}" destId="{381F6172-2716-4D9C-9C11-E1182BC065FF}" srcOrd="1" destOrd="0" presId="urn:microsoft.com/office/officeart/2018/2/layout/IconLabelList"/>
    <dgm:cxn modelId="{25F26537-2724-4DFB-BF85-F3F4017B447D}" type="presParOf" srcId="{0C4C5137-59A5-4100-A691-3FA7DA1D329E}" destId="{71B4BB79-9313-454D-BF45-2D7C690CA0AB}" srcOrd="2" destOrd="0" presId="urn:microsoft.com/office/officeart/2018/2/layout/IconLabelList"/>
    <dgm:cxn modelId="{5F7B0953-B738-47AD-880C-4E71802A033D}" type="presParOf" srcId="{DF156785-58B4-43FD-8277-12BBF934EA15}" destId="{A118FBDF-730D-4F69-B195-9AE2FCC02831}" srcOrd="3" destOrd="0" presId="urn:microsoft.com/office/officeart/2018/2/layout/IconLabelList"/>
    <dgm:cxn modelId="{04A263DF-FDBB-4F3B-8F87-41E4A43C45BE}" type="presParOf" srcId="{DF156785-58B4-43FD-8277-12BBF934EA15}" destId="{074818AB-A3AF-4BAC-AEF0-FD20BF185FEC}" srcOrd="4" destOrd="0" presId="urn:microsoft.com/office/officeart/2018/2/layout/IconLabelList"/>
    <dgm:cxn modelId="{A8CDAA0E-F271-4A81-829A-7F656490CF37}" type="presParOf" srcId="{074818AB-A3AF-4BAC-AEF0-FD20BF185FEC}" destId="{19E4A040-67B9-4ADB-9E89-3FFD03483171}" srcOrd="0" destOrd="0" presId="urn:microsoft.com/office/officeart/2018/2/layout/IconLabelList"/>
    <dgm:cxn modelId="{F62C4AE4-41D3-42FE-9FA5-BBE0C5FB68AE}" type="presParOf" srcId="{074818AB-A3AF-4BAC-AEF0-FD20BF185FEC}" destId="{EC530AE3-D66A-4171-91BC-34AD358939B3}" srcOrd="1" destOrd="0" presId="urn:microsoft.com/office/officeart/2018/2/layout/IconLabelList"/>
    <dgm:cxn modelId="{F91B29C4-CC2E-458B-BB68-A5D46A8D971A}" type="presParOf" srcId="{074818AB-A3AF-4BAC-AEF0-FD20BF185FEC}" destId="{024BC25A-83F1-4DD0-9982-566EEA074F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48BA1-FAA0-49AD-9878-C6975085B98D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CC1223-0808-40E7-999F-6FAB54C5373E}">
      <dgm:prSet/>
      <dgm:spPr/>
      <dgm:t>
        <a:bodyPr/>
        <a:lstStyle/>
        <a:p>
          <a:r>
            <a:rPr lang="en-US" baseline="0"/>
            <a:t>Sentiment analysis successful</a:t>
          </a:r>
          <a:endParaRPr lang="en-US"/>
        </a:p>
      </dgm:t>
    </dgm:pt>
    <dgm:pt modelId="{595165CD-3712-46EF-A804-582CF4E3D511}" type="parTrans" cxnId="{1066266C-7967-4736-A7B0-F5EC66B030E4}">
      <dgm:prSet/>
      <dgm:spPr/>
      <dgm:t>
        <a:bodyPr/>
        <a:lstStyle/>
        <a:p>
          <a:endParaRPr lang="en-US"/>
        </a:p>
      </dgm:t>
    </dgm:pt>
    <dgm:pt modelId="{2F0E913B-850A-49C6-9198-03EC5D395ED1}" type="sibTrans" cxnId="{1066266C-7967-4736-A7B0-F5EC66B030E4}">
      <dgm:prSet/>
      <dgm:spPr/>
      <dgm:t>
        <a:bodyPr/>
        <a:lstStyle/>
        <a:p>
          <a:endParaRPr lang="en-US"/>
        </a:p>
      </dgm:t>
    </dgm:pt>
    <dgm:pt modelId="{E2D295F4-56CE-4224-A99F-6D3EB4DDC210}">
      <dgm:prSet/>
      <dgm:spPr/>
      <dgm:t>
        <a:bodyPr/>
        <a:lstStyle/>
        <a:p>
          <a:r>
            <a:rPr lang="en-US" baseline="0"/>
            <a:t>Many benefits in sentiment analysis</a:t>
          </a:r>
          <a:endParaRPr lang="en-US"/>
        </a:p>
      </dgm:t>
    </dgm:pt>
    <dgm:pt modelId="{E4BFFA3B-ECAE-4A70-BF46-9D5252DB93F7}" type="parTrans" cxnId="{7205CCFF-0080-4296-8DC6-9E1858962281}">
      <dgm:prSet/>
      <dgm:spPr/>
      <dgm:t>
        <a:bodyPr/>
        <a:lstStyle/>
        <a:p>
          <a:endParaRPr lang="en-US"/>
        </a:p>
      </dgm:t>
    </dgm:pt>
    <dgm:pt modelId="{E98C8DF5-CFFE-4EBE-93B2-8AA4B2A6F36D}" type="sibTrans" cxnId="{7205CCFF-0080-4296-8DC6-9E1858962281}">
      <dgm:prSet/>
      <dgm:spPr/>
      <dgm:t>
        <a:bodyPr/>
        <a:lstStyle/>
        <a:p>
          <a:endParaRPr lang="en-US"/>
        </a:p>
      </dgm:t>
    </dgm:pt>
    <dgm:pt modelId="{58792539-F496-4768-A26F-F10375E92599}">
      <dgm:prSet/>
      <dgm:spPr/>
      <dgm:t>
        <a:bodyPr/>
        <a:lstStyle/>
        <a:p>
          <a:r>
            <a:rPr lang="en-US" baseline="0"/>
            <a:t>Other analysis not successful</a:t>
          </a:r>
          <a:endParaRPr lang="en-US"/>
        </a:p>
      </dgm:t>
    </dgm:pt>
    <dgm:pt modelId="{44C036F5-35DE-4C16-A359-9602A2DBC035}" type="parTrans" cxnId="{D63E81DD-DC38-4298-86C0-A5C3402823AD}">
      <dgm:prSet/>
      <dgm:spPr/>
      <dgm:t>
        <a:bodyPr/>
        <a:lstStyle/>
        <a:p>
          <a:endParaRPr lang="en-US"/>
        </a:p>
      </dgm:t>
    </dgm:pt>
    <dgm:pt modelId="{88CF950A-FED1-4B25-A4D8-F0DB2E0072E6}" type="sibTrans" cxnId="{D63E81DD-DC38-4298-86C0-A5C3402823AD}">
      <dgm:prSet/>
      <dgm:spPr/>
      <dgm:t>
        <a:bodyPr/>
        <a:lstStyle/>
        <a:p>
          <a:endParaRPr lang="en-US"/>
        </a:p>
      </dgm:t>
    </dgm:pt>
    <dgm:pt modelId="{DE644F38-E5D7-294E-AD8F-F90F6C87BA4D}" type="pres">
      <dgm:prSet presAssocID="{60148BA1-FAA0-49AD-9878-C6975085B98D}" presName="vert0" presStyleCnt="0">
        <dgm:presLayoutVars>
          <dgm:dir/>
          <dgm:animOne val="branch"/>
          <dgm:animLvl val="lvl"/>
        </dgm:presLayoutVars>
      </dgm:prSet>
      <dgm:spPr/>
    </dgm:pt>
    <dgm:pt modelId="{876B5C40-DA33-8849-97C3-9C471AF00AC7}" type="pres">
      <dgm:prSet presAssocID="{56CC1223-0808-40E7-999F-6FAB54C5373E}" presName="thickLine" presStyleLbl="alignNode1" presStyleIdx="0" presStyleCnt="3"/>
      <dgm:spPr/>
    </dgm:pt>
    <dgm:pt modelId="{46468FB4-105A-B347-8324-9EFCC5F0E99A}" type="pres">
      <dgm:prSet presAssocID="{56CC1223-0808-40E7-999F-6FAB54C5373E}" presName="horz1" presStyleCnt="0"/>
      <dgm:spPr/>
    </dgm:pt>
    <dgm:pt modelId="{07E396DE-1AA7-234D-86FF-F1F251541EEB}" type="pres">
      <dgm:prSet presAssocID="{56CC1223-0808-40E7-999F-6FAB54C5373E}" presName="tx1" presStyleLbl="revTx" presStyleIdx="0" presStyleCnt="3"/>
      <dgm:spPr/>
    </dgm:pt>
    <dgm:pt modelId="{04C09002-C805-4244-BA2B-20E837EE8A65}" type="pres">
      <dgm:prSet presAssocID="{56CC1223-0808-40E7-999F-6FAB54C5373E}" presName="vert1" presStyleCnt="0"/>
      <dgm:spPr/>
    </dgm:pt>
    <dgm:pt modelId="{B56D127E-E72A-5141-ABC4-BE87175D3726}" type="pres">
      <dgm:prSet presAssocID="{E2D295F4-56CE-4224-A99F-6D3EB4DDC210}" presName="thickLine" presStyleLbl="alignNode1" presStyleIdx="1" presStyleCnt="3"/>
      <dgm:spPr/>
    </dgm:pt>
    <dgm:pt modelId="{96F4A549-0427-CE48-80A9-A1E3BF76DEFF}" type="pres">
      <dgm:prSet presAssocID="{E2D295F4-56CE-4224-A99F-6D3EB4DDC210}" presName="horz1" presStyleCnt="0"/>
      <dgm:spPr/>
    </dgm:pt>
    <dgm:pt modelId="{8A0790A2-3E0F-9D48-9B48-1D83FA1438F0}" type="pres">
      <dgm:prSet presAssocID="{E2D295F4-56CE-4224-A99F-6D3EB4DDC210}" presName="tx1" presStyleLbl="revTx" presStyleIdx="1" presStyleCnt="3"/>
      <dgm:spPr/>
    </dgm:pt>
    <dgm:pt modelId="{EC1EB63E-F3A1-2746-A6EE-9E1DE9A1C0C3}" type="pres">
      <dgm:prSet presAssocID="{E2D295F4-56CE-4224-A99F-6D3EB4DDC210}" presName="vert1" presStyleCnt="0"/>
      <dgm:spPr/>
    </dgm:pt>
    <dgm:pt modelId="{F1A32F3D-3038-384C-B61B-09B80D867564}" type="pres">
      <dgm:prSet presAssocID="{58792539-F496-4768-A26F-F10375E92599}" presName="thickLine" presStyleLbl="alignNode1" presStyleIdx="2" presStyleCnt="3"/>
      <dgm:spPr/>
    </dgm:pt>
    <dgm:pt modelId="{722AC14D-03C3-D545-A51C-C1B3142F526A}" type="pres">
      <dgm:prSet presAssocID="{58792539-F496-4768-A26F-F10375E92599}" presName="horz1" presStyleCnt="0"/>
      <dgm:spPr/>
    </dgm:pt>
    <dgm:pt modelId="{7DF53A9B-0CAF-6C4B-B6B8-65BFF9BBBB16}" type="pres">
      <dgm:prSet presAssocID="{58792539-F496-4768-A26F-F10375E92599}" presName="tx1" presStyleLbl="revTx" presStyleIdx="2" presStyleCnt="3"/>
      <dgm:spPr/>
    </dgm:pt>
    <dgm:pt modelId="{CD55BE9F-FEAC-684E-8D5E-ABF3C7311FCB}" type="pres">
      <dgm:prSet presAssocID="{58792539-F496-4768-A26F-F10375E92599}" presName="vert1" presStyleCnt="0"/>
      <dgm:spPr/>
    </dgm:pt>
  </dgm:ptLst>
  <dgm:cxnLst>
    <dgm:cxn modelId="{5B5C972A-CB06-AF42-BA78-B10E8FB140F8}" type="presOf" srcId="{56CC1223-0808-40E7-999F-6FAB54C5373E}" destId="{07E396DE-1AA7-234D-86FF-F1F251541EEB}" srcOrd="0" destOrd="0" presId="urn:microsoft.com/office/officeart/2008/layout/LinedList"/>
    <dgm:cxn modelId="{1066266C-7967-4736-A7B0-F5EC66B030E4}" srcId="{60148BA1-FAA0-49AD-9878-C6975085B98D}" destId="{56CC1223-0808-40E7-999F-6FAB54C5373E}" srcOrd="0" destOrd="0" parTransId="{595165CD-3712-46EF-A804-582CF4E3D511}" sibTransId="{2F0E913B-850A-49C6-9198-03EC5D395ED1}"/>
    <dgm:cxn modelId="{06C0307F-049C-F444-856C-4F9459962220}" type="presOf" srcId="{60148BA1-FAA0-49AD-9878-C6975085B98D}" destId="{DE644F38-E5D7-294E-AD8F-F90F6C87BA4D}" srcOrd="0" destOrd="0" presId="urn:microsoft.com/office/officeart/2008/layout/LinedList"/>
    <dgm:cxn modelId="{5A681AAC-D62C-E14B-844E-59CBB98F5C1D}" type="presOf" srcId="{E2D295F4-56CE-4224-A99F-6D3EB4DDC210}" destId="{8A0790A2-3E0F-9D48-9B48-1D83FA1438F0}" srcOrd="0" destOrd="0" presId="urn:microsoft.com/office/officeart/2008/layout/LinedList"/>
    <dgm:cxn modelId="{609762B0-4317-B34E-99CF-AB6B1BEDEEB5}" type="presOf" srcId="{58792539-F496-4768-A26F-F10375E92599}" destId="{7DF53A9B-0CAF-6C4B-B6B8-65BFF9BBBB16}" srcOrd="0" destOrd="0" presId="urn:microsoft.com/office/officeart/2008/layout/LinedList"/>
    <dgm:cxn modelId="{D63E81DD-DC38-4298-86C0-A5C3402823AD}" srcId="{60148BA1-FAA0-49AD-9878-C6975085B98D}" destId="{58792539-F496-4768-A26F-F10375E92599}" srcOrd="2" destOrd="0" parTransId="{44C036F5-35DE-4C16-A359-9602A2DBC035}" sibTransId="{88CF950A-FED1-4B25-A4D8-F0DB2E0072E6}"/>
    <dgm:cxn modelId="{7205CCFF-0080-4296-8DC6-9E1858962281}" srcId="{60148BA1-FAA0-49AD-9878-C6975085B98D}" destId="{E2D295F4-56CE-4224-A99F-6D3EB4DDC210}" srcOrd="1" destOrd="0" parTransId="{E4BFFA3B-ECAE-4A70-BF46-9D5252DB93F7}" sibTransId="{E98C8DF5-CFFE-4EBE-93B2-8AA4B2A6F36D}"/>
    <dgm:cxn modelId="{EB19D9E6-01C8-0A40-A70F-458F397B622E}" type="presParOf" srcId="{DE644F38-E5D7-294E-AD8F-F90F6C87BA4D}" destId="{876B5C40-DA33-8849-97C3-9C471AF00AC7}" srcOrd="0" destOrd="0" presId="urn:microsoft.com/office/officeart/2008/layout/LinedList"/>
    <dgm:cxn modelId="{BF921702-4BBA-8442-B325-D8863B713812}" type="presParOf" srcId="{DE644F38-E5D7-294E-AD8F-F90F6C87BA4D}" destId="{46468FB4-105A-B347-8324-9EFCC5F0E99A}" srcOrd="1" destOrd="0" presId="urn:microsoft.com/office/officeart/2008/layout/LinedList"/>
    <dgm:cxn modelId="{832620CA-8280-AD47-A2F6-A5DB1CD30C17}" type="presParOf" srcId="{46468FB4-105A-B347-8324-9EFCC5F0E99A}" destId="{07E396DE-1AA7-234D-86FF-F1F251541EEB}" srcOrd="0" destOrd="0" presId="urn:microsoft.com/office/officeart/2008/layout/LinedList"/>
    <dgm:cxn modelId="{2BA1819A-4748-2E4C-865E-A285DA1EB733}" type="presParOf" srcId="{46468FB4-105A-B347-8324-9EFCC5F0E99A}" destId="{04C09002-C805-4244-BA2B-20E837EE8A65}" srcOrd="1" destOrd="0" presId="urn:microsoft.com/office/officeart/2008/layout/LinedList"/>
    <dgm:cxn modelId="{67AD6542-E82D-5748-9403-296E4CA58EE3}" type="presParOf" srcId="{DE644F38-E5D7-294E-AD8F-F90F6C87BA4D}" destId="{B56D127E-E72A-5141-ABC4-BE87175D3726}" srcOrd="2" destOrd="0" presId="urn:microsoft.com/office/officeart/2008/layout/LinedList"/>
    <dgm:cxn modelId="{77CC8A90-2363-E34B-B923-11A37DD40244}" type="presParOf" srcId="{DE644F38-E5D7-294E-AD8F-F90F6C87BA4D}" destId="{96F4A549-0427-CE48-80A9-A1E3BF76DEFF}" srcOrd="3" destOrd="0" presId="urn:microsoft.com/office/officeart/2008/layout/LinedList"/>
    <dgm:cxn modelId="{87B8FB6C-96D5-0848-AF9F-4CF0CE9BCECB}" type="presParOf" srcId="{96F4A549-0427-CE48-80A9-A1E3BF76DEFF}" destId="{8A0790A2-3E0F-9D48-9B48-1D83FA1438F0}" srcOrd="0" destOrd="0" presId="urn:microsoft.com/office/officeart/2008/layout/LinedList"/>
    <dgm:cxn modelId="{1C1EC763-C8AF-EF4C-81A6-E5D19A7712CA}" type="presParOf" srcId="{96F4A549-0427-CE48-80A9-A1E3BF76DEFF}" destId="{EC1EB63E-F3A1-2746-A6EE-9E1DE9A1C0C3}" srcOrd="1" destOrd="0" presId="urn:microsoft.com/office/officeart/2008/layout/LinedList"/>
    <dgm:cxn modelId="{18794CAE-C432-7F44-B4E8-3F1C87FD669C}" type="presParOf" srcId="{DE644F38-E5D7-294E-AD8F-F90F6C87BA4D}" destId="{F1A32F3D-3038-384C-B61B-09B80D867564}" srcOrd="4" destOrd="0" presId="urn:microsoft.com/office/officeart/2008/layout/LinedList"/>
    <dgm:cxn modelId="{4C87A14A-907B-0643-ADCF-C9CC75675E1B}" type="presParOf" srcId="{DE644F38-E5D7-294E-AD8F-F90F6C87BA4D}" destId="{722AC14D-03C3-D545-A51C-C1B3142F526A}" srcOrd="5" destOrd="0" presId="urn:microsoft.com/office/officeart/2008/layout/LinedList"/>
    <dgm:cxn modelId="{DF5198A6-556D-8244-A329-905109BEF99D}" type="presParOf" srcId="{722AC14D-03C3-D545-A51C-C1B3142F526A}" destId="{7DF53A9B-0CAF-6C4B-B6B8-65BFF9BBBB16}" srcOrd="0" destOrd="0" presId="urn:microsoft.com/office/officeart/2008/layout/LinedList"/>
    <dgm:cxn modelId="{32265A95-97D8-4646-B94E-3AE3B4448572}" type="presParOf" srcId="{722AC14D-03C3-D545-A51C-C1B3142F526A}" destId="{CD55BE9F-FEAC-684E-8D5E-ABF3C7311F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3FF71-A8E7-481E-9072-E7C9602D1A84}">
      <dsp:nvSpPr>
        <dsp:cNvPr id="0" name=""/>
        <dsp:cNvSpPr/>
      </dsp:nvSpPr>
      <dsp:spPr>
        <a:xfrm>
          <a:off x="488955" y="136654"/>
          <a:ext cx="1438392" cy="14383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539E5-DD7A-4F32-8256-C047B673691E}">
      <dsp:nvSpPr>
        <dsp:cNvPr id="0" name=""/>
        <dsp:cNvSpPr/>
      </dsp:nvSpPr>
      <dsp:spPr>
        <a:xfrm>
          <a:off x="795498" y="443197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D0716-0311-423C-950E-118FE8575697}">
      <dsp:nvSpPr>
        <dsp:cNvPr id="0" name=""/>
        <dsp:cNvSpPr/>
      </dsp:nvSpPr>
      <dsp:spPr>
        <a:xfrm>
          <a:off x="29141" y="2023070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Understanding customers</a:t>
          </a:r>
        </a:p>
      </dsp:txBody>
      <dsp:txXfrm>
        <a:off x="29141" y="2023070"/>
        <a:ext cx="2358020" cy="720000"/>
      </dsp:txXfrm>
    </dsp:sp>
    <dsp:sp modelId="{857CBC5B-6B9A-4C39-B920-4E22B125F4E5}">
      <dsp:nvSpPr>
        <dsp:cNvPr id="0" name=""/>
        <dsp:cNvSpPr/>
      </dsp:nvSpPr>
      <dsp:spPr>
        <a:xfrm>
          <a:off x="3259629" y="136654"/>
          <a:ext cx="1438392" cy="14383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7CBE4-F408-4631-8C8C-B15BF8707D8E}">
      <dsp:nvSpPr>
        <dsp:cNvPr id="0" name=""/>
        <dsp:cNvSpPr/>
      </dsp:nvSpPr>
      <dsp:spPr>
        <a:xfrm>
          <a:off x="3566172" y="443197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D3A3-FC9B-4F03-AA00-E3F391D8846B}">
      <dsp:nvSpPr>
        <dsp:cNvPr id="0" name=""/>
        <dsp:cNvSpPr/>
      </dsp:nvSpPr>
      <dsp:spPr>
        <a:xfrm>
          <a:off x="2799815" y="2023070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Sorting data at scale</a:t>
          </a:r>
        </a:p>
      </dsp:txBody>
      <dsp:txXfrm>
        <a:off x="2799815" y="2023070"/>
        <a:ext cx="2358020" cy="720000"/>
      </dsp:txXfrm>
    </dsp:sp>
    <dsp:sp modelId="{3869779D-42D8-47A0-9DEE-F5FBE5EB6B90}">
      <dsp:nvSpPr>
        <dsp:cNvPr id="0" name=""/>
        <dsp:cNvSpPr/>
      </dsp:nvSpPr>
      <dsp:spPr>
        <a:xfrm>
          <a:off x="6030303" y="136654"/>
          <a:ext cx="1438392" cy="14383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44BB8-6A3F-4886-91B3-5EF08D349D5C}">
      <dsp:nvSpPr>
        <dsp:cNvPr id="0" name=""/>
        <dsp:cNvSpPr/>
      </dsp:nvSpPr>
      <dsp:spPr>
        <a:xfrm>
          <a:off x="6336845" y="443197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B8B79-8934-4B13-9FF6-B24EA8507FA5}">
      <dsp:nvSpPr>
        <dsp:cNvPr id="0" name=""/>
        <dsp:cNvSpPr/>
      </dsp:nvSpPr>
      <dsp:spPr>
        <a:xfrm>
          <a:off x="5570489" y="2023070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Real time analysis</a:t>
          </a:r>
        </a:p>
      </dsp:txBody>
      <dsp:txXfrm>
        <a:off x="5570489" y="2023070"/>
        <a:ext cx="2358020" cy="720000"/>
      </dsp:txXfrm>
    </dsp:sp>
    <dsp:sp modelId="{F5E65B58-E46D-4502-9786-4C0936815177}">
      <dsp:nvSpPr>
        <dsp:cNvPr id="0" name=""/>
        <dsp:cNvSpPr/>
      </dsp:nvSpPr>
      <dsp:spPr>
        <a:xfrm>
          <a:off x="8800977" y="136654"/>
          <a:ext cx="1438392" cy="14383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BB2D3-888E-47D4-A5B5-608778F605F7}">
      <dsp:nvSpPr>
        <dsp:cNvPr id="0" name=""/>
        <dsp:cNvSpPr/>
      </dsp:nvSpPr>
      <dsp:spPr>
        <a:xfrm>
          <a:off x="9107519" y="443197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B0C1B-1875-46AB-BEF7-A58E455D1D33}">
      <dsp:nvSpPr>
        <dsp:cNvPr id="0" name=""/>
        <dsp:cNvSpPr/>
      </dsp:nvSpPr>
      <dsp:spPr>
        <a:xfrm>
          <a:off x="8341163" y="2023070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Consistent criteria </a:t>
          </a:r>
        </a:p>
      </dsp:txBody>
      <dsp:txXfrm>
        <a:off x="8341163" y="2023070"/>
        <a:ext cx="235802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893D-963E-49CF-8CC4-5D89ACFCCF92}">
      <dsp:nvSpPr>
        <dsp:cNvPr id="0" name=""/>
        <dsp:cNvSpPr/>
      </dsp:nvSpPr>
      <dsp:spPr>
        <a:xfrm>
          <a:off x="891091" y="524529"/>
          <a:ext cx="1437772" cy="143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0C60E-655F-4F7E-8E88-17D11652DD89}">
      <dsp:nvSpPr>
        <dsp:cNvPr id="0" name=""/>
        <dsp:cNvSpPr/>
      </dsp:nvSpPr>
      <dsp:spPr>
        <a:xfrm>
          <a:off x="12452" y="2343220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Exploratory Data Analysis</a:t>
          </a:r>
          <a:endParaRPr lang="en-US" sz="2500" kern="1200"/>
        </a:p>
      </dsp:txBody>
      <dsp:txXfrm>
        <a:off x="12452" y="2343220"/>
        <a:ext cx="3195050" cy="720000"/>
      </dsp:txXfrm>
    </dsp:sp>
    <dsp:sp modelId="{1AF2CD41-E32F-47B7-9FCB-D1F9744EC786}">
      <dsp:nvSpPr>
        <dsp:cNvPr id="0" name=""/>
        <dsp:cNvSpPr/>
      </dsp:nvSpPr>
      <dsp:spPr>
        <a:xfrm>
          <a:off x="4645276" y="524529"/>
          <a:ext cx="1437772" cy="143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4BB79-9313-454D-BF45-2D7C690CA0AB}">
      <dsp:nvSpPr>
        <dsp:cNvPr id="0" name=""/>
        <dsp:cNvSpPr/>
      </dsp:nvSpPr>
      <dsp:spPr>
        <a:xfrm>
          <a:off x="3766637" y="2343220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Sentiment Analysis</a:t>
          </a:r>
          <a:endParaRPr lang="en-US" sz="2500" kern="1200"/>
        </a:p>
      </dsp:txBody>
      <dsp:txXfrm>
        <a:off x="3766637" y="2343220"/>
        <a:ext cx="3195050" cy="720000"/>
      </dsp:txXfrm>
    </dsp:sp>
    <dsp:sp modelId="{19E4A040-67B9-4ADB-9E89-3FFD03483171}">
      <dsp:nvSpPr>
        <dsp:cNvPr id="0" name=""/>
        <dsp:cNvSpPr/>
      </dsp:nvSpPr>
      <dsp:spPr>
        <a:xfrm>
          <a:off x="8399460" y="524529"/>
          <a:ext cx="1437772" cy="143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BC25A-83F1-4DD0-9982-566EEA074FAA}">
      <dsp:nvSpPr>
        <dsp:cNvPr id="0" name=""/>
        <dsp:cNvSpPr/>
      </dsp:nvSpPr>
      <dsp:spPr>
        <a:xfrm>
          <a:off x="7520821" y="2343220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Data Analysis</a:t>
          </a:r>
          <a:endParaRPr lang="en-US" sz="2500" kern="1200"/>
        </a:p>
      </dsp:txBody>
      <dsp:txXfrm>
        <a:off x="7520821" y="2343220"/>
        <a:ext cx="31950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B5C40-DA33-8849-97C3-9C471AF00AC7}">
      <dsp:nvSpPr>
        <dsp:cNvPr id="0" name=""/>
        <dsp:cNvSpPr/>
      </dsp:nvSpPr>
      <dsp:spPr>
        <a:xfrm>
          <a:off x="0" y="2641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E396DE-1AA7-234D-86FF-F1F251541EEB}">
      <dsp:nvSpPr>
        <dsp:cNvPr id="0" name=""/>
        <dsp:cNvSpPr/>
      </dsp:nvSpPr>
      <dsp:spPr>
        <a:xfrm>
          <a:off x="0" y="2641"/>
          <a:ext cx="6188689" cy="180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Sentiment analysis successful</a:t>
          </a:r>
          <a:endParaRPr lang="en-US" sz="5000" kern="1200"/>
        </a:p>
      </dsp:txBody>
      <dsp:txXfrm>
        <a:off x="0" y="2641"/>
        <a:ext cx="6188689" cy="1801351"/>
      </dsp:txXfrm>
    </dsp:sp>
    <dsp:sp modelId="{B56D127E-E72A-5141-ABC4-BE87175D3726}">
      <dsp:nvSpPr>
        <dsp:cNvPr id="0" name=""/>
        <dsp:cNvSpPr/>
      </dsp:nvSpPr>
      <dsp:spPr>
        <a:xfrm>
          <a:off x="0" y="1803992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750882"/>
                <a:satOff val="5185"/>
                <a:lumOff val="-25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50882"/>
                <a:satOff val="5185"/>
                <a:lumOff val="-25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50882"/>
                <a:satOff val="5185"/>
                <a:lumOff val="-25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50882"/>
              <a:satOff val="5185"/>
              <a:lumOff val="-25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0790A2-3E0F-9D48-9B48-1D83FA1438F0}">
      <dsp:nvSpPr>
        <dsp:cNvPr id="0" name=""/>
        <dsp:cNvSpPr/>
      </dsp:nvSpPr>
      <dsp:spPr>
        <a:xfrm>
          <a:off x="0" y="1803992"/>
          <a:ext cx="6188689" cy="180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Many benefits in sentiment analysis</a:t>
          </a:r>
          <a:endParaRPr lang="en-US" sz="5000" kern="1200"/>
        </a:p>
      </dsp:txBody>
      <dsp:txXfrm>
        <a:off x="0" y="1803992"/>
        <a:ext cx="6188689" cy="1801351"/>
      </dsp:txXfrm>
    </dsp:sp>
    <dsp:sp modelId="{F1A32F3D-3038-384C-B61B-09B80D867564}">
      <dsp:nvSpPr>
        <dsp:cNvPr id="0" name=""/>
        <dsp:cNvSpPr/>
      </dsp:nvSpPr>
      <dsp:spPr>
        <a:xfrm>
          <a:off x="0" y="3605343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1501765"/>
                <a:satOff val="10371"/>
                <a:lumOff val="-50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501765"/>
                <a:satOff val="10371"/>
                <a:lumOff val="-50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501765"/>
                <a:satOff val="10371"/>
                <a:lumOff val="-50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01765"/>
              <a:satOff val="10371"/>
              <a:lumOff val="-50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F53A9B-0CAF-6C4B-B6B8-65BFF9BBBB16}">
      <dsp:nvSpPr>
        <dsp:cNvPr id="0" name=""/>
        <dsp:cNvSpPr/>
      </dsp:nvSpPr>
      <dsp:spPr>
        <a:xfrm>
          <a:off x="0" y="3605343"/>
          <a:ext cx="6188689" cy="180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Other analysis not successful</a:t>
          </a:r>
          <a:endParaRPr lang="en-US" sz="5000" kern="1200"/>
        </a:p>
      </dsp:txBody>
      <dsp:txXfrm>
        <a:off x="0" y="3605343"/>
        <a:ext cx="6188689" cy="180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July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July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July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July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93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7" Type="http://schemas.openxmlformats.org/officeDocument/2006/relationships/image" Target="../media/image2.png"/><Relationship Id="rId2" Type="http://schemas.microsoft.com/office/2007/relationships/media" Target="../media/media11.m4a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audio" Target="../media/media12.m4a"/><Relationship Id="rId7" Type="http://schemas.openxmlformats.org/officeDocument/2006/relationships/diagramQuickStyle" Target="../diagrams/quickStyle3.xml"/><Relationship Id="rId2" Type="http://schemas.microsoft.com/office/2007/relationships/media" Target="../media/media12.m4a"/><Relationship Id="rId1" Type="http://schemas.openxmlformats.org/officeDocument/2006/relationships/tags" Target="../tags/tag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7" Type="http://schemas.openxmlformats.org/officeDocument/2006/relationships/image" Target="../media/image2.png"/><Relationship Id="rId2" Type="http://schemas.microsoft.com/office/2007/relationships/media" Target="../media/media13.m4a"/><Relationship Id="rId1" Type="http://schemas.openxmlformats.org/officeDocument/2006/relationships/tags" Target="../tags/tag1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audio" Target="../media/media3.m4a"/><Relationship Id="rId7" Type="http://schemas.openxmlformats.org/officeDocument/2006/relationships/diagramQuickStyle" Target="../diagrams/quickStyle1.xml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hyperlink" Target="https://www.kaggle.com/nicapotato/womens-ecommerce-clothing-reviews" TargetMode="Externa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audio" Target="../media/media5.m4a"/><Relationship Id="rId7" Type="http://schemas.openxmlformats.org/officeDocument/2006/relationships/diagramQuickStyle" Target="../diagrams/quickStyle2.xml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7" Type="http://schemas.openxmlformats.org/officeDocument/2006/relationships/image" Target="../media/image2.png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2D8BB2F-596E-49E9-9B98-C668D57D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75C3E-33B2-4AC9-9820-1512A13683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8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2059896-276C-4929-94E3-64CC4E049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53690C-334D-4720-BF78-6F144A47B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25377" y="0"/>
            <a:ext cx="8166623" cy="6857999"/>
          </a:xfrm>
          <a:custGeom>
            <a:avLst/>
            <a:gdLst>
              <a:gd name="connsiteX0" fmla="*/ 2830856 w 8166623"/>
              <a:gd name="connsiteY0" fmla="*/ 564555 h 6857999"/>
              <a:gd name="connsiteX1" fmla="*/ 2434191 w 8166623"/>
              <a:gd name="connsiteY1" fmla="*/ 431154 h 6857999"/>
              <a:gd name="connsiteX2" fmla="*/ 2066449 w 8166623"/>
              <a:gd name="connsiteY2" fmla="*/ 114326 h 6857999"/>
              <a:gd name="connsiteX3" fmla="*/ 1933058 w 8166623"/>
              <a:gd name="connsiteY3" fmla="*/ 0 h 6857999"/>
              <a:gd name="connsiteX4" fmla="*/ 3321969 w 8166623"/>
              <a:gd name="connsiteY4" fmla="*/ 0 h 6857999"/>
              <a:gd name="connsiteX5" fmla="*/ 3326689 w 8166623"/>
              <a:gd name="connsiteY5" fmla="*/ 30950 h 6857999"/>
              <a:gd name="connsiteX6" fmla="*/ 3161411 w 8166623"/>
              <a:gd name="connsiteY6" fmla="*/ 397803 h 6857999"/>
              <a:gd name="connsiteX7" fmla="*/ 2830856 w 8166623"/>
              <a:gd name="connsiteY7" fmla="*/ 564555 h 6857999"/>
              <a:gd name="connsiteX8" fmla="*/ 7278031 w 8166623"/>
              <a:gd name="connsiteY8" fmla="*/ 923967 h 6857999"/>
              <a:gd name="connsiteX9" fmla="*/ 6948731 w 8166623"/>
              <a:gd name="connsiteY9" fmla="*/ 757294 h 6857999"/>
              <a:gd name="connsiteX10" fmla="*/ 6751151 w 8166623"/>
              <a:gd name="connsiteY10" fmla="*/ 390612 h 6857999"/>
              <a:gd name="connsiteX11" fmla="*/ 6882870 w 8166623"/>
              <a:gd name="connsiteY11" fmla="*/ 57264 h 6857999"/>
              <a:gd name="connsiteX12" fmla="*/ 6919402 w 8166623"/>
              <a:gd name="connsiteY12" fmla="*/ 20284 h 6857999"/>
              <a:gd name="connsiteX13" fmla="*/ 6939440 w 8166623"/>
              <a:gd name="connsiteY13" fmla="*/ 0 h 6857999"/>
              <a:gd name="connsiteX14" fmla="*/ 8166623 w 8166623"/>
              <a:gd name="connsiteY14" fmla="*/ 0 h 6857999"/>
              <a:gd name="connsiteX15" fmla="*/ 8166623 w 8166623"/>
              <a:gd name="connsiteY15" fmla="*/ 310035 h 6857999"/>
              <a:gd name="connsiteX16" fmla="*/ 8146049 w 8166623"/>
              <a:gd name="connsiteY16" fmla="*/ 326026 h 6857999"/>
              <a:gd name="connsiteX17" fmla="*/ 8002494 w 8166623"/>
              <a:gd name="connsiteY17" fmla="*/ 457281 h 6857999"/>
              <a:gd name="connsiteX18" fmla="*/ 7640263 w 8166623"/>
              <a:gd name="connsiteY18" fmla="*/ 790628 h 6857999"/>
              <a:gd name="connsiteX19" fmla="*/ 7278031 w 8166623"/>
              <a:gd name="connsiteY19" fmla="*/ 923967 h 6857999"/>
              <a:gd name="connsiteX20" fmla="*/ 1807497 w 8166623"/>
              <a:gd name="connsiteY20" fmla="*/ 2629588 h 6857999"/>
              <a:gd name="connsiteX21" fmla="*/ 648083 w 8166623"/>
              <a:gd name="connsiteY21" fmla="*/ 2544757 h 6857999"/>
              <a:gd name="connsiteX22" fmla="*/ 54627 w 8166623"/>
              <a:gd name="connsiteY22" fmla="*/ 2246303 h 6857999"/>
              <a:gd name="connsiteX23" fmla="*/ 21657 w 8166623"/>
              <a:gd name="connsiteY23" fmla="*/ 1881526 h 6857999"/>
              <a:gd name="connsiteX24" fmla="*/ 219477 w 8166623"/>
              <a:gd name="connsiteY24" fmla="*/ 1516748 h 6857999"/>
              <a:gd name="connsiteX25" fmla="*/ 497658 w 8166623"/>
              <a:gd name="connsiteY25" fmla="*/ 1470116 h 6857999"/>
              <a:gd name="connsiteX26" fmla="*/ 615114 w 8166623"/>
              <a:gd name="connsiteY26" fmla="*/ 1483587 h 6857999"/>
              <a:gd name="connsiteX27" fmla="*/ 1274506 w 8166623"/>
              <a:gd name="connsiteY27" fmla="*/ 1549910 h 6857999"/>
              <a:gd name="connsiteX28" fmla="*/ 1571235 w 8166623"/>
              <a:gd name="connsiteY28" fmla="*/ 1583072 h 6857999"/>
              <a:gd name="connsiteX29" fmla="*/ 1802022 w 8166623"/>
              <a:gd name="connsiteY29" fmla="*/ 1616233 h 6857999"/>
              <a:gd name="connsiteX30" fmla="*/ 2164690 w 8166623"/>
              <a:gd name="connsiteY30" fmla="*/ 1881526 h 6857999"/>
              <a:gd name="connsiteX31" fmla="*/ 2164690 w 8166623"/>
              <a:gd name="connsiteY31" fmla="*/ 2279464 h 6857999"/>
              <a:gd name="connsiteX32" fmla="*/ 1966872 w 8166623"/>
              <a:gd name="connsiteY32" fmla="*/ 2611080 h 6857999"/>
              <a:gd name="connsiteX33" fmla="*/ 1807497 w 8166623"/>
              <a:gd name="connsiteY33" fmla="*/ 2629588 h 6857999"/>
              <a:gd name="connsiteX34" fmla="*/ 8166623 w 8166623"/>
              <a:gd name="connsiteY34" fmla="*/ 2856916 h 6857999"/>
              <a:gd name="connsiteX35" fmla="*/ 8067145 w 8166623"/>
              <a:gd name="connsiteY35" fmla="*/ 2851664 h 6857999"/>
              <a:gd name="connsiteX36" fmla="*/ 7932531 w 8166623"/>
              <a:gd name="connsiteY36" fmla="*/ 2816516 h 6857999"/>
              <a:gd name="connsiteX37" fmla="*/ 8097971 w 8166623"/>
              <a:gd name="connsiteY37" fmla="*/ 1814904 h 6857999"/>
              <a:gd name="connsiteX38" fmla="*/ 8165181 w 8166623"/>
              <a:gd name="connsiteY38" fmla="*/ 1802385 h 6857999"/>
              <a:gd name="connsiteX39" fmla="*/ 8166623 w 8166623"/>
              <a:gd name="connsiteY39" fmla="*/ 1802055 h 6857999"/>
              <a:gd name="connsiteX40" fmla="*/ 8166623 w 8166623"/>
              <a:gd name="connsiteY40" fmla="*/ 5155168 h 6857999"/>
              <a:gd name="connsiteX41" fmla="*/ 8159191 w 8166623"/>
              <a:gd name="connsiteY41" fmla="*/ 5153872 h 6857999"/>
              <a:gd name="connsiteX42" fmla="*/ 8100130 w 8166623"/>
              <a:gd name="connsiteY42" fmla="*/ 5142464 h 6857999"/>
              <a:gd name="connsiteX43" fmla="*/ 7835808 w 8166623"/>
              <a:gd name="connsiteY43" fmla="*/ 4944165 h 6857999"/>
              <a:gd name="connsiteX44" fmla="*/ 7769727 w 8166623"/>
              <a:gd name="connsiteY44" fmla="*/ 4646717 h 6857999"/>
              <a:gd name="connsiteX45" fmla="*/ 7802767 w 8166623"/>
              <a:gd name="connsiteY45" fmla="*/ 4382319 h 6857999"/>
              <a:gd name="connsiteX46" fmla="*/ 8001009 w 8166623"/>
              <a:gd name="connsiteY46" fmla="*/ 4150969 h 6857999"/>
              <a:gd name="connsiteX47" fmla="*/ 8138655 w 8166623"/>
              <a:gd name="connsiteY47" fmla="*/ 4125989 h 6857999"/>
              <a:gd name="connsiteX48" fmla="*/ 8166623 w 8166623"/>
              <a:gd name="connsiteY48" fmla="*/ 4124835 h 6857999"/>
              <a:gd name="connsiteX49" fmla="*/ 545053 w 8166623"/>
              <a:gd name="connsiteY49" fmla="*/ 5362323 h 6857999"/>
              <a:gd name="connsiteX50" fmla="*/ 285416 w 8166623"/>
              <a:gd name="connsiteY50" fmla="*/ 5315542 h 6857999"/>
              <a:gd name="connsiteX51" fmla="*/ 120566 w 8166623"/>
              <a:gd name="connsiteY51" fmla="*/ 5215739 h 6857999"/>
              <a:gd name="connsiteX52" fmla="*/ 54627 w 8166623"/>
              <a:gd name="connsiteY52" fmla="*/ 5016136 h 6857999"/>
              <a:gd name="connsiteX53" fmla="*/ 21657 w 8166623"/>
              <a:gd name="connsiteY53" fmla="*/ 4916334 h 6857999"/>
              <a:gd name="connsiteX54" fmla="*/ 54627 w 8166623"/>
              <a:gd name="connsiteY54" fmla="*/ 4650196 h 6857999"/>
              <a:gd name="connsiteX55" fmla="*/ 252445 w 8166623"/>
              <a:gd name="connsiteY55" fmla="*/ 4417326 h 6857999"/>
              <a:gd name="connsiteX56" fmla="*/ 615113 w 8166623"/>
              <a:gd name="connsiteY56" fmla="*/ 4317524 h 6857999"/>
              <a:gd name="connsiteX57" fmla="*/ 977781 w 8166623"/>
              <a:gd name="connsiteY57" fmla="*/ 4284257 h 6857999"/>
              <a:gd name="connsiteX58" fmla="*/ 1472326 w 8166623"/>
              <a:gd name="connsiteY58" fmla="*/ 4184456 h 6857999"/>
              <a:gd name="connsiteX59" fmla="*/ 1723721 w 8166623"/>
              <a:gd name="connsiteY59" fmla="*/ 4130395 h 6857999"/>
              <a:gd name="connsiteX60" fmla="*/ 1900932 w 8166623"/>
              <a:gd name="connsiteY60" fmla="*/ 4151187 h 6857999"/>
              <a:gd name="connsiteX61" fmla="*/ 2164690 w 8166623"/>
              <a:gd name="connsiteY61" fmla="*/ 4550394 h 6857999"/>
              <a:gd name="connsiteX62" fmla="*/ 2131721 w 8166623"/>
              <a:gd name="connsiteY62" fmla="*/ 4883067 h 6857999"/>
              <a:gd name="connsiteX63" fmla="*/ 1999841 w 8166623"/>
              <a:gd name="connsiteY63" fmla="*/ 5049403 h 6857999"/>
              <a:gd name="connsiteX64" fmla="*/ 1736083 w 8166623"/>
              <a:gd name="connsiteY64" fmla="*/ 5182472 h 6857999"/>
              <a:gd name="connsiteX65" fmla="*/ 681053 w 8166623"/>
              <a:gd name="connsiteY65" fmla="*/ 5348808 h 6857999"/>
              <a:gd name="connsiteX66" fmla="*/ 545053 w 8166623"/>
              <a:gd name="connsiteY66" fmla="*/ 5362323 h 6857999"/>
              <a:gd name="connsiteX67" fmla="*/ 3242209 w 8166623"/>
              <a:gd name="connsiteY67" fmla="*/ 6857999 h 6857999"/>
              <a:gd name="connsiteX68" fmla="*/ 1777378 w 8166623"/>
              <a:gd name="connsiteY68" fmla="*/ 6857999 h 6857999"/>
              <a:gd name="connsiteX69" fmla="*/ 1852720 w 8166623"/>
              <a:gd name="connsiteY69" fmla="*/ 6796452 h 6857999"/>
              <a:gd name="connsiteX70" fmla="*/ 2396927 w 8166623"/>
              <a:gd name="connsiteY70" fmla="*/ 6361661 h 6857999"/>
              <a:gd name="connsiteX71" fmla="*/ 2727648 w 8166623"/>
              <a:gd name="connsiteY71" fmla="*/ 6194910 h 6857999"/>
              <a:gd name="connsiteX72" fmla="*/ 2926081 w 8166623"/>
              <a:gd name="connsiteY72" fmla="*/ 6228260 h 6857999"/>
              <a:gd name="connsiteX73" fmla="*/ 3091442 w 8166623"/>
              <a:gd name="connsiteY73" fmla="*/ 6328311 h 6857999"/>
              <a:gd name="connsiteX74" fmla="*/ 3157586 w 8166623"/>
              <a:gd name="connsiteY74" fmla="*/ 6428362 h 6857999"/>
              <a:gd name="connsiteX75" fmla="*/ 3289876 w 8166623"/>
              <a:gd name="connsiteY75" fmla="*/ 6661814 h 6857999"/>
              <a:gd name="connsiteX76" fmla="*/ 3265071 w 8166623"/>
              <a:gd name="connsiteY76" fmla="*/ 6811889 h 6857999"/>
              <a:gd name="connsiteX77" fmla="*/ 8166524 w 8166623"/>
              <a:gd name="connsiteY77" fmla="*/ 6857999 h 6857999"/>
              <a:gd name="connsiteX78" fmla="*/ 6706615 w 8166623"/>
              <a:gd name="connsiteY78" fmla="*/ 6857999 h 6857999"/>
              <a:gd name="connsiteX79" fmla="*/ 6698252 w 8166623"/>
              <a:gd name="connsiteY79" fmla="*/ 6835468 h 6857999"/>
              <a:gd name="connsiteX80" fmla="*/ 6685903 w 8166623"/>
              <a:gd name="connsiteY80" fmla="*/ 6735667 h 6857999"/>
              <a:gd name="connsiteX81" fmla="*/ 6850554 w 8166623"/>
              <a:gd name="connsiteY81" fmla="*/ 6336459 h 6857999"/>
              <a:gd name="connsiteX82" fmla="*/ 7146925 w 8166623"/>
              <a:gd name="connsiteY82" fmla="*/ 6170122 h 6857999"/>
              <a:gd name="connsiteX83" fmla="*/ 7509156 w 8166623"/>
              <a:gd name="connsiteY83" fmla="*/ 6303191 h 6857999"/>
              <a:gd name="connsiteX84" fmla="*/ 8036037 w 8166623"/>
              <a:gd name="connsiteY84" fmla="*/ 673566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166623" h="6857999">
                <a:moveTo>
                  <a:pt x="2830856" y="564555"/>
                </a:moveTo>
                <a:cubicBezTo>
                  <a:pt x="2731690" y="564555"/>
                  <a:pt x="2599468" y="531204"/>
                  <a:pt x="2434191" y="431154"/>
                </a:cubicBezTo>
                <a:cubicBezTo>
                  <a:pt x="2434191" y="431154"/>
                  <a:pt x="2260651" y="281078"/>
                  <a:pt x="2066449" y="114326"/>
                </a:cubicBezTo>
                <a:lnTo>
                  <a:pt x="1933058" y="0"/>
                </a:lnTo>
                <a:lnTo>
                  <a:pt x="3321969" y="0"/>
                </a:lnTo>
                <a:lnTo>
                  <a:pt x="3326689" y="30950"/>
                </a:lnTo>
                <a:cubicBezTo>
                  <a:pt x="3326689" y="131001"/>
                  <a:pt x="3260577" y="264402"/>
                  <a:pt x="3161411" y="397803"/>
                </a:cubicBezTo>
                <a:cubicBezTo>
                  <a:pt x="3062245" y="531204"/>
                  <a:pt x="2930023" y="564555"/>
                  <a:pt x="2830856" y="564555"/>
                </a:cubicBezTo>
                <a:close/>
                <a:moveTo>
                  <a:pt x="7278031" y="923967"/>
                </a:moveTo>
                <a:cubicBezTo>
                  <a:pt x="7179242" y="923967"/>
                  <a:pt x="7080451" y="857297"/>
                  <a:pt x="6948731" y="757294"/>
                </a:cubicBezTo>
                <a:cubicBezTo>
                  <a:pt x="6817010" y="623954"/>
                  <a:pt x="6751151" y="490615"/>
                  <a:pt x="6751151" y="390612"/>
                </a:cubicBezTo>
                <a:cubicBezTo>
                  <a:pt x="6751151" y="290607"/>
                  <a:pt x="6784080" y="190603"/>
                  <a:pt x="6882870" y="57264"/>
                </a:cubicBezTo>
                <a:cubicBezTo>
                  <a:pt x="6899335" y="40597"/>
                  <a:pt x="6909627" y="30180"/>
                  <a:pt x="6919402" y="20284"/>
                </a:cubicBezTo>
                <a:lnTo>
                  <a:pt x="6939440" y="0"/>
                </a:lnTo>
                <a:lnTo>
                  <a:pt x="8166623" y="0"/>
                </a:lnTo>
                <a:lnTo>
                  <a:pt x="8166623" y="310035"/>
                </a:lnTo>
                <a:lnTo>
                  <a:pt x="8146049" y="326026"/>
                </a:lnTo>
                <a:cubicBezTo>
                  <a:pt x="8088936" y="369777"/>
                  <a:pt x="8101285" y="357277"/>
                  <a:pt x="8002494" y="457281"/>
                </a:cubicBezTo>
                <a:cubicBezTo>
                  <a:pt x="7771983" y="690624"/>
                  <a:pt x="7771983" y="657289"/>
                  <a:pt x="7640263" y="790628"/>
                </a:cubicBezTo>
                <a:cubicBezTo>
                  <a:pt x="7508543" y="890632"/>
                  <a:pt x="7409752" y="923967"/>
                  <a:pt x="7278031" y="923967"/>
                </a:cubicBezTo>
                <a:close/>
                <a:moveTo>
                  <a:pt x="1807497" y="2629588"/>
                </a:moveTo>
                <a:cubicBezTo>
                  <a:pt x="1471811" y="2632324"/>
                  <a:pt x="755234" y="2544757"/>
                  <a:pt x="648083" y="2544757"/>
                </a:cubicBezTo>
                <a:cubicBezTo>
                  <a:pt x="318385" y="2511595"/>
                  <a:pt x="120567" y="2445273"/>
                  <a:pt x="54627" y="2246303"/>
                </a:cubicBezTo>
                <a:cubicBezTo>
                  <a:pt x="-11313" y="2146819"/>
                  <a:pt x="-11313" y="2014172"/>
                  <a:pt x="21657" y="1881526"/>
                </a:cubicBezTo>
                <a:cubicBezTo>
                  <a:pt x="21657" y="1715718"/>
                  <a:pt x="87597" y="1583072"/>
                  <a:pt x="219477" y="1516748"/>
                </a:cubicBezTo>
                <a:cubicBezTo>
                  <a:pt x="293657" y="1491877"/>
                  <a:pt x="386384" y="1467006"/>
                  <a:pt x="497658" y="1470116"/>
                </a:cubicBezTo>
                <a:cubicBezTo>
                  <a:pt x="534749" y="1471151"/>
                  <a:pt x="573900" y="1475296"/>
                  <a:pt x="615114" y="1483587"/>
                </a:cubicBezTo>
                <a:cubicBezTo>
                  <a:pt x="615114" y="1483587"/>
                  <a:pt x="1208569" y="1549910"/>
                  <a:pt x="1274506" y="1549910"/>
                </a:cubicBezTo>
                <a:cubicBezTo>
                  <a:pt x="1373416" y="1549910"/>
                  <a:pt x="1538264" y="1583072"/>
                  <a:pt x="1571235" y="1583072"/>
                </a:cubicBezTo>
                <a:cubicBezTo>
                  <a:pt x="1802022" y="1616233"/>
                  <a:pt x="1802022" y="1616233"/>
                  <a:pt x="1802022" y="1616233"/>
                </a:cubicBezTo>
                <a:cubicBezTo>
                  <a:pt x="1999841" y="1682557"/>
                  <a:pt x="2098750" y="1782041"/>
                  <a:pt x="2164690" y="1881526"/>
                </a:cubicBezTo>
                <a:cubicBezTo>
                  <a:pt x="2197659" y="1981010"/>
                  <a:pt x="2197659" y="2113656"/>
                  <a:pt x="2164690" y="2279464"/>
                </a:cubicBezTo>
                <a:cubicBezTo>
                  <a:pt x="2131720" y="2445273"/>
                  <a:pt x="2065780" y="2577919"/>
                  <a:pt x="1966872" y="2611080"/>
                </a:cubicBezTo>
                <a:cubicBezTo>
                  <a:pt x="1942144" y="2623516"/>
                  <a:pt x="1884963" y="2628956"/>
                  <a:pt x="1807497" y="2629588"/>
                </a:cubicBezTo>
                <a:close/>
                <a:moveTo>
                  <a:pt x="8166623" y="2856916"/>
                </a:moveTo>
                <a:lnTo>
                  <a:pt x="8067145" y="2851664"/>
                </a:lnTo>
                <a:cubicBezTo>
                  <a:pt x="8018870" y="2844686"/>
                  <a:pt x="7973891" y="2833209"/>
                  <a:pt x="7932531" y="2816516"/>
                </a:cubicBezTo>
                <a:cubicBezTo>
                  <a:pt x="7700914" y="2582806"/>
                  <a:pt x="7634738" y="1948453"/>
                  <a:pt x="8097971" y="1814904"/>
                </a:cubicBezTo>
                <a:cubicBezTo>
                  <a:pt x="8122787" y="1810731"/>
                  <a:pt x="8145018" y="1806558"/>
                  <a:pt x="8165181" y="1802385"/>
                </a:cubicBezTo>
                <a:lnTo>
                  <a:pt x="8166623" y="1802055"/>
                </a:lnTo>
                <a:close/>
                <a:moveTo>
                  <a:pt x="8166623" y="5155168"/>
                </a:moveTo>
                <a:lnTo>
                  <a:pt x="8159191" y="5153872"/>
                </a:lnTo>
                <a:cubicBezTo>
                  <a:pt x="8144495" y="5151179"/>
                  <a:pt x="8125942" y="5147628"/>
                  <a:pt x="8100130" y="5142464"/>
                </a:cubicBezTo>
                <a:cubicBezTo>
                  <a:pt x="7967969" y="5109414"/>
                  <a:pt x="7901888" y="5043314"/>
                  <a:pt x="7835808" y="4944165"/>
                </a:cubicBezTo>
                <a:cubicBezTo>
                  <a:pt x="7802767" y="4845016"/>
                  <a:pt x="7769727" y="4745867"/>
                  <a:pt x="7769727" y="4646717"/>
                </a:cubicBezTo>
                <a:cubicBezTo>
                  <a:pt x="7769727" y="4547568"/>
                  <a:pt x="7769727" y="4481468"/>
                  <a:pt x="7802767" y="4382319"/>
                </a:cubicBezTo>
                <a:cubicBezTo>
                  <a:pt x="7835808" y="4283169"/>
                  <a:pt x="7901888" y="4184020"/>
                  <a:pt x="8001009" y="4150969"/>
                </a:cubicBezTo>
                <a:cubicBezTo>
                  <a:pt x="8038179" y="4138576"/>
                  <a:pt x="8084642" y="4130830"/>
                  <a:pt x="8138655" y="4125989"/>
                </a:cubicBezTo>
                <a:lnTo>
                  <a:pt x="8166623" y="4124835"/>
                </a:lnTo>
                <a:close/>
                <a:moveTo>
                  <a:pt x="545053" y="5362323"/>
                </a:moveTo>
                <a:cubicBezTo>
                  <a:pt x="421416" y="5365442"/>
                  <a:pt x="334870" y="5340491"/>
                  <a:pt x="285416" y="5315542"/>
                </a:cubicBezTo>
                <a:cubicBezTo>
                  <a:pt x="219476" y="5282274"/>
                  <a:pt x="153537" y="5249007"/>
                  <a:pt x="120566" y="5215739"/>
                </a:cubicBezTo>
                <a:cubicBezTo>
                  <a:pt x="87596" y="5149205"/>
                  <a:pt x="87596" y="5082671"/>
                  <a:pt x="54627" y="5016136"/>
                </a:cubicBezTo>
                <a:cubicBezTo>
                  <a:pt x="54627" y="4982869"/>
                  <a:pt x="21657" y="4949601"/>
                  <a:pt x="21657" y="4916334"/>
                </a:cubicBezTo>
                <a:cubicBezTo>
                  <a:pt x="-11313" y="4816532"/>
                  <a:pt x="-11313" y="4716731"/>
                  <a:pt x="54627" y="4650196"/>
                </a:cubicBezTo>
                <a:cubicBezTo>
                  <a:pt x="87596" y="4550394"/>
                  <a:pt x="153537" y="4483861"/>
                  <a:pt x="252445" y="4417326"/>
                </a:cubicBezTo>
                <a:cubicBezTo>
                  <a:pt x="351355" y="4350791"/>
                  <a:pt x="483234" y="4317524"/>
                  <a:pt x="615113" y="4317524"/>
                </a:cubicBezTo>
                <a:cubicBezTo>
                  <a:pt x="977781" y="4284257"/>
                  <a:pt x="977781" y="4284257"/>
                  <a:pt x="977781" y="4284257"/>
                </a:cubicBezTo>
                <a:cubicBezTo>
                  <a:pt x="1472326" y="4184456"/>
                  <a:pt x="1472326" y="4184456"/>
                  <a:pt x="1472326" y="4184456"/>
                </a:cubicBezTo>
                <a:cubicBezTo>
                  <a:pt x="1571234" y="4151187"/>
                  <a:pt x="1653659" y="4134554"/>
                  <a:pt x="1723721" y="4130395"/>
                </a:cubicBezTo>
                <a:cubicBezTo>
                  <a:pt x="1793780" y="4126237"/>
                  <a:pt x="1851478" y="4134554"/>
                  <a:pt x="1900932" y="4151187"/>
                </a:cubicBezTo>
                <a:cubicBezTo>
                  <a:pt x="2032811" y="4217722"/>
                  <a:pt x="2164690" y="4350791"/>
                  <a:pt x="2164690" y="4550394"/>
                </a:cubicBezTo>
                <a:cubicBezTo>
                  <a:pt x="2197660" y="4716731"/>
                  <a:pt x="2131721" y="4816532"/>
                  <a:pt x="2131721" y="4883067"/>
                </a:cubicBezTo>
                <a:cubicBezTo>
                  <a:pt x="2098750" y="4949601"/>
                  <a:pt x="2065781" y="4982869"/>
                  <a:pt x="1999841" y="5049403"/>
                </a:cubicBezTo>
                <a:cubicBezTo>
                  <a:pt x="1933902" y="5082671"/>
                  <a:pt x="1867962" y="5115938"/>
                  <a:pt x="1736083" y="5182472"/>
                </a:cubicBezTo>
                <a:cubicBezTo>
                  <a:pt x="1604204" y="5215739"/>
                  <a:pt x="681053" y="5348808"/>
                  <a:pt x="681053" y="5348808"/>
                </a:cubicBezTo>
                <a:cubicBezTo>
                  <a:pt x="631598" y="5357125"/>
                  <a:pt x="586265" y="5361283"/>
                  <a:pt x="545053" y="5362323"/>
                </a:cubicBezTo>
                <a:close/>
                <a:moveTo>
                  <a:pt x="3242209" y="6857999"/>
                </a:moveTo>
                <a:lnTo>
                  <a:pt x="1777378" y="6857999"/>
                </a:lnTo>
                <a:lnTo>
                  <a:pt x="1852720" y="6796452"/>
                </a:lnTo>
                <a:cubicBezTo>
                  <a:pt x="2099793" y="6596155"/>
                  <a:pt x="2396927" y="6361661"/>
                  <a:pt x="2396927" y="6361661"/>
                </a:cubicBezTo>
                <a:cubicBezTo>
                  <a:pt x="2529214" y="6261610"/>
                  <a:pt x="2661504" y="6194910"/>
                  <a:pt x="2727648" y="6194910"/>
                </a:cubicBezTo>
                <a:cubicBezTo>
                  <a:pt x="2826864" y="6194910"/>
                  <a:pt x="2893009" y="6194910"/>
                  <a:pt x="2926081" y="6228260"/>
                </a:cubicBezTo>
                <a:cubicBezTo>
                  <a:pt x="2992225" y="6261610"/>
                  <a:pt x="3025298" y="6294960"/>
                  <a:pt x="3091442" y="6328311"/>
                </a:cubicBezTo>
                <a:cubicBezTo>
                  <a:pt x="3124515" y="6395011"/>
                  <a:pt x="3157586" y="6428362"/>
                  <a:pt x="3157586" y="6428362"/>
                </a:cubicBezTo>
                <a:cubicBezTo>
                  <a:pt x="3223731" y="6495062"/>
                  <a:pt x="3256803" y="6595113"/>
                  <a:pt x="3289876" y="6661814"/>
                </a:cubicBezTo>
                <a:cubicBezTo>
                  <a:pt x="3289876" y="6711839"/>
                  <a:pt x="3281607" y="6761864"/>
                  <a:pt x="3265071" y="6811889"/>
                </a:cubicBezTo>
                <a:close/>
                <a:moveTo>
                  <a:pt x="8166524" y="6857999"/>
                </a:moveTo>
                <a:lnTo>
                  <a:pt x="6706615" y="6857999"/>
                </a:lnTo>
                <a:lnTo>
                  <a:pt x="6698252" y="6835468"/>
                </a:lnTo>
                <a:cubicBezTo>
                  <a:pt x="6690019" y="6802201"/>
                  <a:pt x="6685903" y="6768934"/>
                  <a:pt x="6685903" y="6735667"/>
                </a:cubicBezTo>
                <a:cubicBezTo>
                  <a:pt x="6652974" y="6602597"/>
                  <a:pt x="6718833" y="6469527"/>
                  <a:pt x="6850554" y="6336459"/>
                </a:cubicBezTo>
                <a:cubicBezTo>
                  <a:pt x="6949344" y="6236657"/>
                  <a:pt x="7048135" y="6170122"/>
                  <a:pt x="7146925" y="6170122"/>
                </a:cubicBezTo>
                <a:cubicBezTo>
                  <a:pt x="7245715" y="6170122"/>
                  <a:pt x="7377435" y="6236657"/>
                  <a:pt x="7509156" y="6303191"/>
                </a:cubicBezTo>
                <a:cubicBezTo>
                  <a:pt x="7542086" y="6336459"/>
                  <a:pt x="8036037" y="6735667"/>
                  <a:pt x="8036037" y="673566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6C8F-D518-454B-9453-9C408FA0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A026F-CAD1-4449-85BF-388FC24E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19385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Women’s E-Commerce</a:t>
            </a:r>
          </a:p>
          <a:p>
            <a:r>
              <a:rPr lang="en-US">
                <a:solidFill>
                  <a:schemeClr val="tx1"/>
                </a:solidFill>
              </a:rPr>
              <a:t>Barbara Payne</a:t>
            </a:r>
          </a:p>
        </p:txBody>
      </p:sp>
      <p:pic>
        <p:nvPicPr>
          <p:cNvPr id="6" name="Audio Recording Jul 23, 2021 at 11:55:19 AM" descr="Audio Recording Jul 23, 2021 at 11:55:19 AM">
            <a:hlinkClick r:id="" action="ppaction://media"/>
            <a:extLst>
              <a:ext uri="{FF2B5EF4-FFF2-40B4-BE49-F238E27FC236}">
                <a16:creationId xmlns:a16="http://schemas.microsoft.com/office/drawing/2014/main" id="{0D5CB780-72C7-C844-87E4-7F640741B40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20981" y="16264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10"/>
    </mc:Choice>
    <mc:Fallback>
      <p:transition spd="slow" advTm="18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31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  <p:extLst>
    <p:ext uri="{E180D4A7-C9FB-4DFB-919C-405C955672EB}">
      <p14:showEvtLst xmlns:p14="http://schemas.microsoft.com/office/powerpoint/2010/main">
        <p14:playEvt time="6373" objId="6"/>
        <p14:stopEvt time="18410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4DAE-90E6-B544-B35F-9A2D7C0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Results – Sentiment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FB5BC42-2091-E544-8D0B-151ECBE9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51661" y="2636839"/>
            <a:ext cx="9865002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Audio Recording Jul 23, 2021 at 4:27:50 PM" descr="Audio Recording Jul 23, 2021 at 4:27:50 PM">
            <a:hlinkClick r:id="" action="ppaction://media"/>
            <a:extLst>
              <a:ext uri="{FF2B5EF4-FFF2-40B4-BE49-F238E27FC236}">
                <a16:creationId xmlns:a16="http://schemas.microsoft.com/office/drawing/2014/main" id="{0A804843-69E7-8843-A582-472A14C83F1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13948" y="1215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261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89"/>
    </mc:Choice>
    <mc:Fallback>
      <p:transition spd="slow" advTm="21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383" objId="6"/>
        <p14:stopEvt time="20636" objId="6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4DAE-90E6-B544-B35F-9A2D7C0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Results – Other Analysis</a:t>
            </a:r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7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3BF47A-F6A9-A248-84F3-6581233E7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9" y="2796588"/>
            <a:ext cx="5184162" cy="2812407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5D38744-19F4-C54A-B2C6-1987AB537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64162" y="2822507"/>
            <a:ext cx="5184163" cy="2760567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41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Audio Recording Jul 25, 2021 at 3:58:20 PM" descr="Audio Recording Jul 25, 2021 at 3:58:20 PM">
            <a:hlinkClick r:id="" action="ppaction://media"/>
            <a:extLst>
              <a:ext uri="{FF2B5EF4-FFF2-40B4-BE49-F238E27FC236}">
                <a16:creationId xmlns:a16="http://schemas.microsoft.com/office/drawing/2014/main" id="{BC08E4DD-C8D7-914A-98C6-B6408992EE9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20149" y="-2606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56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94"/>
    </mc:Choice>
    <mc:Fallback>
      <p:transition spd="slow" advTm="314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742" objId="3"/>
        <p14:stopEvt time="29284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09A5-308B-1943-9029-23E640BF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A85F8-50C3-423A-8BDC-168F52A87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23116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Recording Jul 25, 2021 at 3:59:15 PM" descr="Audio Recording Jul 25, 2021 at 3:59:15 PM">
            <a:hlinkClick r:id="" action="ppaction://media"/>
            <a:extLst>
              <a:ext uri="{FF2B5EF4-FFF2-40B4-BE49-F238E27FC236}">
                <a16:creationId xmlns:a16="http://schemas.microsoft.com/office/drawing/2014/main" id="{7FFF9199-138C-D446-BB6C-59A90D86C98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44275" y="-4206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823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40"/>
    </mc:Choice>
    <mc:Fallback>
      <p:transition spd="slow" advTm="40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2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944" objId="3"/>
        <p14:stopEvt time="38409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A65FD-24D6-B74A-A322-443D65B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Thank you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3582223-B749-4F64-AD22-7A1E27476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8400" y="1299320"/>
            <a:ext cx="4775199" cy="4775199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Audio Recording Jul 23, 2021 at 12:02:51 PM" descr="Audio Recording Jul 23, 2021 at 12:02:51 PM">
            <a:hlinkClick r:id="" action="ppaction://media"/>
            <a:extLst>
              <a:ext uri="{FF2B5EF4-FFF2-40B4-BE49-F238E27FC236}">
                <a16:creationId xmlns:a16="http://schemas.microsoft.com/office/drawing/2014/main" id="{A10A00C5-784D-5241-851D-3A0F6D193C5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46578" y="12904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808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3"/>
    </mc:Choice>
    <mc:Fallback>
      <p:transition spd="slow" advTm="15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724" objId="4"/>
        <p14:stopEvt time="13268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03615-92AA-5C4A-A7DF-C9FDE152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sz="3600" dirty="0"/>
              <a:t>Sentiment Analysis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AA02-23A4-3F49-955E-455AD195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38" y="1361733"/>
            <a:ext cx="4991962" cy="3227199"/>
          </a:xfrm>
        </p:spPr>
        <p:txBody>
          <a:bodyPr>
            <a:normAutofit/>
          </a:bodyPr>
          <a:lstStyle/>
          <a:p>
            <a:r>
              <a:rPr lang="en-US" sz="2400" dirty="0"/>
              <a:t>Process of detecting positive or negative sentiment in text</a:t>
            </a:r>
          </a:p>
          <a:p>
            <a:r>
              <a:rPr lang="en-US" sz="2400" dirty="0"/>
              <a:t>Fine grained</a:t>
            </a:r>
          </a:p>
          <a:p>
            <a:r>
              <a:rPr lang="en-US" sz="2400" dirty="0"/>
              <a:t>Emotion detection</a:t>
            </a:r>
          </a:p>
          <a:p>
            <a:r>
              <a:rPr lang="en-US" sz="2400" dirty="0"/>
              <a:t>Aspect based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Audio Recording Jul 23, 2021 at 11:56:26 AM" descr="Audio Recording Jul 23, 2021 at 11:56:26 AM">
            <a:hlinkClick r:id="" action="ppaction://media"/>
            <a:extLst>
              <a:ext uri="{FF2B5EF4-FFF2-40B4-BE49-F238E27FC236}">
                <a16:creationId xmlns:a16="http://schemas.microsoft.com/office/drawing/2014/main" id="{5C89A0F7-D890-6842-8643-7AE771D6CC6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79201" y="254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55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04"/>
    </mc:Choice>
    <mc:Fallback>
      <p:transition spd="slow" advTm="46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240" objId="4"/>
        <p14:stopEvt time="4680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648B-95DA-3542-B285-A40104CE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Benefits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6EF06EE-0BA8-4D62-B18F-6D8C8B0C4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57034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Recording Jul 23, 2021 at 11:59:15 AM" descr="Audio Recording Jul 23, 2021 at 11:59:15 AM">
            <a:hlinkClick r:id="" action="ppaction://media"/>
            <a:extLst>
              <a:ext uri="{FF2B5EF4-FFF2-40B4-BE49-F238E27FC236}">
                <a16:creationId xmlns:a16="http://schemas.microsoft.com/office/drawing/2014/main" id="{F1D77619-DE7D-2542-92B6-F1B49131952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59154" y="-2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018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21"/>
    </mc:Choice>
    <mc:Fallback>
      <p:transition spd="slow" advTm="40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728" objId="3"/>
        <p14:stopEvt time="37975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48B-95DA-3542-B285-A40104C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CDFB-8291-9748-8ACB-4E646964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5257467" cy="3227375"/>
          </a:xfrm>
        </p:spPr>
        <p:txBody>
          <a:bodyPr>
            <a:normAutofit/>
          </a:bodyPr>
          <a:lstStyle/>
          <a:p>
            <a:r>
              <a:rPr lang="en-US" dirty="0"/>
              <a:t>Real reviews</a:t>
            </a:r>
          </a:p>
          <a:p>
            <a:r>
              <a:rPr lang="en-US" dirty="0"/>
              <a:t>23,486 rows of data</a:t>
            </a:r>
          </a:p>
          <a:p>
            <a:r>
              <a:rPr lang="en-US" dirty="0"/>
              <a:t>10 variables</a:t>
            </a:r>
          </a:p>
          <a:p>
            <a:r>
              <a:rPr lang="en-US" dirty="0"/>
              <a:t>Store has been anonymized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6BC20-4E15-EC49-BF75-2BFDD667539E}"/>
              </a:ext>
            </a:extLst>
          </p:cNvPr>
          <p:cNvSpPr txBox="1">
            <a:spLocks/>
          </p:cNvSpPr>
          <p:nvPr/>
        </p:nvSpPr>
        <p:spPr>
          <a:xfrm>
            <a:off x="1295734" y="1694934"/>
            <a:ext cx="10728325" cy="401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hlinkClick r:id="rId5"/>
              </a:rPr>
              <a:t>https://www.kaggle.com/nicapotato/womens-ecommerce-clothing-reviews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B06083-BAFF-1E43-A0D5-276AEF0A070C}"/>
              </a:ext>
            </a:extLst>
          </p:cNvPr>
          <p:cNvSpPr txBox="1">
            <a:spLocks/>
          </p:cNvSpPr>
          <p:nvPr/>
        </p:nvSpPr>
        <p:spPr>
          <a:xfrm>
            <a:off x="6375733" y="2541600"/>
            <a:ext cx="5817782" cy="357133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variables</a:t>
            </a:r>
          </a:p>
          <a:p>
            <a:pPr lvl="1"/>
            <a:r>
              <a:rPr lang="en-US" dirty="0"/>
              <a:t>Clothing ID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Review Title</a:t>
            </a:r>
          </a:p>
          <a:p>
            <a:pPr lvl="1"/>
            <a:r>
              <a:rPr lang="en-US" dirty="0"/>
              <a:t>Review Text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Recommended Indicator</a:t>
            </a:r>
          </a:p>
          <a:p>
            <a:pPr lvl="1"/>
            <a:r>
              <a:rPr lang="en-US" dirty="0"/>
              <a:t>Positive Feedback Count</a:t>
            </a:r>
          </a:p>
          <a:p>
            <a:pPr lvl="1"/>
            <a:r>
              <a:rPr lang="en-US" dirty="0"/>
              <a:t>Division Name</a:t>
            </a:r>
          </a:p>
          <a:p>
            <a:pPr lvl="1"/>
            <a:r>
              <a:rPr lang="en-US" dirty="0"/>
              <a:t>Department Name</a:t>
            </a:r>
          </a:p>
          <a:p>
            <a:pPr lvl="1"/>
            <a:r>
              <a:rPr lang="en-US" dirty="0"/>
              <a:t>Class Name</a:t>
            </a:r>
          </a:p>
        </p:txBody>
      </p:sp>
      <p:pic>
        <p:nvPicPr>
          <p:cNvPr id="6" name="Audio Recording Jul 23, 2021 at 12:47:11 PM" descr="Audio Recording Jul 23, 2021 at 12:47:11 PM">
            <a:hlinkClick r:id="" action="ppaction://media"/>
            <a:extLst>
              <a:ext uri="{FF2B5EF4-FFF2-40B4-BE49-F238E27FC236}">
                <a16:creationId xmlns:a16="http://schemas.microsoft.com/office/drawing/2014/main" id="{503DD359-EB21-FB4F-AB70-299CCD8C908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11259" y="17412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061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50"/>
    </mc:Choice>
    <mc:Fallback>
      <p:transition spd="slow" advTm="31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87" objId="6"/>
        <p14:stopEvt time="30714" objId="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F1B15-7B66-3447-981B-4BCFF974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Methods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C61464-BE99-43CB-97D8-C18160E4C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446587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udio Recording Jul 23, 2021 at 12:48:19 PM" descr="Audio Recording Jul 23, 2021 at 12:48:19 PM">
            <a:hlinkClick r:id="" action="ppaction://media"/>
            <a:extLst>
              <a:ext uri="{FF2B5EF4-FFF2-40B4-BE49-F238E27FC236}">
                <a16:creationId xmlns:a16="http://schemas.microsoft.com/office/drawing/2014/main" id="{174212C3-F605-4C45-94CA-F70EE94342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065600" y="81587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117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76"/>
    </mc:Choice>
    <mc:Fallback>
      <p:transition spd="slow" advTm="21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576" objId="4"/>
        <p14:stopEvt time="21627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4DAE-90E6-B544-B35F-9A2D7C0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Results – EDA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DB7467F-9E7A-7E4F-B495-5D5729E95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01724" y="2096528"/>
            <a:ext cx="7817689" cy="4142272"/>
          </a:xfr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Audio Recording Jul 23, 2021 at 2:21:05 PM" descr="Audio Recording Jul 23, 2021 at 2:21:05 PM">
            <a:hlinkClick r:id="" action="ppaction://media"/>
            <a:extLst>
              <a:ext uri="{FF2B5EF4-FFF2-40B4-BE49-F238E27FC236}">
                <a16:creationId xmlns:a16="http://schemas.microsoft.com/office/drawing/2014/main" id="{F2F4D5E6-B735-8446-B4CC-E6183A91460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16520" y="8956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245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99"/>
    </mc:Choice>
    <mc:Fallback>
      <p:transition spd="slow" advTm="354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525" objId="6"/>
        <p14:stopEvt time="34661" objId="6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4DAE-90E6-B544-B35F-9A2D7C0C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D242-1B4C-CE4E-BAAA-9176BCCF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59" y="2541600"/>
            <a:ext cx="1498267" cy="4725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Positive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F4276-078F-264D-AEB8-EDE5BF431A61}"/>
              </a:ext>
            </a:extLst>
          </p:cNvPr>
          <p:cNvSpPr txBox="1">
            <a:spLocks/>
          </p:cNvSpPr>
          <p:nvPr/>
        </p:nvSpPr>
        <p:spPr>
          <a:xfrm>
            <a:off x="6324442" y="2507733"/>
            <a:ext cx="1498267" cy="472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he Hand Extrablack" panose="03070A02030502020204" pitchFamily="66" charset="0"/>
              <a:buNone/>
            </a:pPr>
            <a:r>
              <a:rPr lang="en-US" dirty="0"/>
              <a:t>Negative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9E39E72-FDF4-D64C-B43A-5AC3AEC0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442" y="3014133"/>
            <a:ext cx="5602974" cy="28098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75BD135-1188-3643-8154-3B2B718DE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59" y="2980266"/>
            <a:ext cx="5568800" cy="2784400"/>
          </a:xfrm>
          <a:prstGeom prst="rect">
            <a:avLst/>
          </a:prstGeom>
        </p:spPr>
      </p:pic>
      <p:pic>
        <p:nvPicPr>
          <p:cNvPr id="15" name="Audio Recording Jul 23, 2021 at 2:26:09 PM" descr="Audio Recording Jul 23, 2021 at 2:26:09 PM">
            <a:hlinkClick r:id="" action="ppaction://media"/>
            <a:extLst>
              <a:ext uri="{FF2B5EF4-FFF2-40B4-BE49-F238E27FC236}">
                <a16:creationId xmlns:a16="http://schemas.microsoft.com/office/drawing/2014/main" id="{2E9755BB-9D58-1E41-95CC-6B24C02B262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31549" y="110067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20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91"/>
    </mc:Choice>
    <mc:Fallback>
      <p:transition spd="slow" advTm="53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955" objId="15"/>
        <p14:stopEvt time="53686" objId="15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4DAE-90E6-B544-B35F-9A2D7C0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Results – Sentiment Analysis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D242-1B4C-CE4E-BAAA-9176BCCF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Removal of punctuation</a:t>
            </a:r>
          </a:p>
          <a:p>
            <a:r>
              <a:rPr lang="en-US" dirty="0"/>
              <a:t>Removal of stop words</a:t>
            </a:r>
          </a:p>
          <a:p>
            <a:r>
              <a:rPr lang="en-US" dirty="0"/>
              <a:t>Bag of Words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Logistic Regression</a:t>
            </a:r>
          </a:p>
        </p:txBody>
      </p:sp>
      <p:pic>
        <p:nvPicPr>
          <p:cNvPr id="4" name="Audio Recording Jul 23, 2021 at 4:25:59 PM" descr="Audio Recording Jul 23, 2021 at 4:25:59 PM">
            <a:hlinkClick r:id="" action="ppaction://media"/>
            <a:extLst>
              <a:ext uri="{FF2B5EF4-FFF2-40B4-BE49-F238E27FC236}">
                <a16:creationId xmlns:a16="http://schemas.microsoft.com/office/drawing/2014/main" id="{30171AEC-02C6-D949-8D1A-A5924D5AB6B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6185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238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34"/>
    </mc:Choice>
    <mc:Fallback>
      <p:transition spd="slow" advTm="282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701" objId="4"/>
        <p14:stopEvt time="28116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4DAE-90E6-B544-B35F-9A2D7C0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/>
              <a:t>Results – Sentiment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2E298E42-8425-C14D-909C-050FD9321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35638" y="240568"/>
            <a:ext cx="6281212" cy="637686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pic>
        <p:nvPicPr>
          <p:cNvPr id="6" name="Audio Recording Jul 23, 2021 at 4:27:09 PM" descr="Audio Recording Jul 23, 2021 at 4:27:09 PM">
            <a:hlinkClick r:id="" action="ppaction://media"/>
            <a:extLst>
              <a:ext uri="{FF2B5EF4-FFF2-40B4-BE49-F238E27FC236}">
                <a16:creationId xmlns:a16="http://schemas.microsoft.com/office/drawing/2014/main" id="{0D6A01C8-061C-CB4C-B6A6-6FFFA28844E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79200" y="-39155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830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59"/>
    </mc:Choice>
    <mc:Fallback>
      <p:transition spd="slow" advTm="20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536" objId="6"/>
        <p14:stopEvt time="20559" objId="6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1E301B"/>
      </a:dk2>
      <a:lt2>
        <a:srgbClr val="F3F1F0"/>
      </a:lt2>
      <a:accent1>
        <a:srgbClr val="25AFC2"/>
      </a:accent1>
      <a:accent2>
        <a:srgbClr val="17B686"/>
      </a:accent2>
      <a:accent3>
        <a:srgbClr val="23B84E"/>
      </a:accent3>
      <a:accent4>
        <a:srgbClr val="2DBB17"/>
      </a:accent4>
      <a:accent5>
        <a:srgbClr val="72B323"/>
      </a:accent5>
      <a:accent6>
        <a:srgbClr val="A2A715"/>
      </a:accent6>
      <a:hlink>
        <a:srgbClr val="C05243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141</Words>
  <Application>Microsoft Macintosh PowerPoint</Application>
  <PresentationFormat>Widescreen</PresentationFormat>
  <Paragraphs>52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Rockwell Nova Light</vt:lpstr>
      <vt:lpstr>The Hand Extrablack</vt:lpstr>
      <vt:lpstr>BlobVTI</vt:lpstr>
      <vt:lpstr>Sentiment Analysis</vt:lpstr>
      <vt:lpstr>Sentiment Analysis</vt:lpstr>
      <vt:lpstr>Benefits</vt:lpstr>
      <vt:lpstr>Dataset</vt:lpstr>
      <vt:lpstr>Methods</vt:lpstr>
      <vt:lpstr>Results – EDA</vt:lpstr>
      <vt:lpstr>Results – Word Clouds</vt:lpstr>
      <vt:lpstr>Results – Sentiment Analysis</vt:lpstr>
      <vt:lpstr>Results – Sentiment Analysis</vt:lpstr>
      <vt:lpstr>Results – Sentiment Analysis</vt:lpstr>
      <vt:lpstr>Results – Other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bpayne915@yahoo.com</dc:creator>
  <cp:lastModifiedBy>bpayne915@yahoo.com</cp:lastModifiedBy>
  <cp:revision>18</cp:revision>
  <dcterms:created xsi:type="dcterms:W3CDTF">2021-07-19T01:11:09Z</dcterms:created>
  <dcterms:modified xsi:type="dcterms:W3CDTF">2021-07-25T20:59:28Z</dcterms:modified>
</cp:coreProperties>
</file>