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B49A3-74C8-4513-BC56-3C82C1986EF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E5F761A-EF4D-4D7A-8DAA-6F7A46A0658B}">
      <dgm:prSet/>
      <dgm:spPr/>
      <dgm:t>
        <a:bodyPr/>
        <a:lstStyle/>
        <a:p>
          <a:r>
            <a:rPr lang="en-US"/>
            <a:t>Vital organ</a:t>
          </a:r>
        </a:p>
      </dgm:t>
    </dgm:pt>
    <dgm:pt modelId="{EC367ED9-B728-4158-B928-A751BE81A9ED}" type="parTrans" cxnId="{EFA63768-3E2A-403B-AC96-01AE8FF58863}">
      <dgm:prSet/>
      <dgm:spPr/>
      <dgm:t>
        <a:bodyPr/>
        <a:lstStyle/>
        <a:p>
          <a:endParaRPr lang="en-US"/>
        </a:p>
      </dgm:t>
    </dgm:pt>
    <dgm:pt modelId="{D4923CDF-7060-495A-AD23-BB8385DD7578}" type="sibTrans" cxnId="{EFA63768-3E2A-403B-AC96-01AE8FF58863}">
      <dgm:prSet/>
      <dgm:spPr/>
      <dgm:t>
        <a:bodyPr/>
        <a:lstStyle/>
        <a:p>
          <a:endParaRPr lang="en-US"/>
        </a:p>
      </dgm:t>
    </dgm:pt>
    <dgm:pt modelId="{ED192231-780D-438B-A561-066CB3093E02}">
      <dgm:prSet/>
      <dgm:spPr/>
      <dgm:t>
        <a:bodyPr/>
        <a:lstStyle/>
        <a:p>
          <a:r>
            <a:rPr lang="en-US"/>
            <a:t>Many functions</a:t>
          </a:r>
        </a:p>
      </dgm:t>
    </dgm:pt>
    <dgm:pt modelId="{0D2A18C3-C5F3-417B-A89A-EFBC8ED6DCE6}" type="parTrans" cxnId="{EAE352A1-7596-4427-9E18-79C59C9AC411}">
      <dgm:prSet/>
      <dgm:spPr/>
      <dgm:t>
        <a:bodyPr/>
        <a:lstStyle/>
        <a:p>
          <a:endParaRPr lang="en-US"/>
        </a:p>
      </dgm:t>
    </dgm:pt>
    <dgm:pt modelId="{AEEB83CD-9D49-40B3-B1F3-30CB09E08360}" type="sibTrans" cxnId="{EAE352A1-7596-4427-9E18-79C59C9AC411}">
      <dgm:prSet/>
      <dgm:spPr/>
      <dgm:t>
        <a:bodyPr/>
        <a:lstStyle/>
        <a:p>
          <a:endParaRPr lang="en-US"/>
        </a:p>
      </dgm:t>
    </dgm:pt>
    <dgm:pt modelId="{2836E51A-9EA9-400F-85D3-0AD4C0F8363A}">
      <dgm:prSet/>
      <dgm:spPr/>
      <dgm:t>
        <a:bodyPr/>
        <a:lstStyle/>
        <a:p>
          <a:r>
            <a:rPr lang="en-US"/>
            <a:t>2 million deaths per year</a:t>
          </a:r>
        </a:p>
      </dgm:t>
    </dgm:pt>
    <dgm:pt modelId="{535A680A-C1A2-4FBE-842F-991BA0AE6836}" type="parTrans" cxnId="{A80AC7C3-EF5A-40BE-BA58-B8E0407FAFE4}">
      <dgm:prSet/>
      <dgm:spPr/>
      <dgm:t>
        <a:bodyPr/>
        <a:lstStyle/>
        <a:p>
          <a:endParaRPr lang="en-US"/>
        </a:p>
      </dgm:t>
    </dgm:pt>
    <dgm:pt modelId="{D4EF64A2-A12B-474D-BACA-E8DB378BCC1B}" type="sibTrans" cxnId="{A80AC7C3-EF5A-40BE-BA58-B8E0407FAFE4}">
      <dgm:prSet/>
      <dgm:spPr/>
      <dgm:t>
        <a:bodyPr/>
        <a:lstStyle/>
        <a:p>
          <a:endParaRPr lang="en-US"/>
        </a:p>
      </dgm:t>
    </dgm:pt>
    <dgm:pt modelId="{610AC600-F878-4257-A387-BE38AAA06E27}">
      <dgm:prSet/>
      <dgm:spPr/>
      <dgm:t>
        <a:bodyPr/>
        <a:lstStyle/>
        <a:p>
          <a:r>
            <a:rPr lang="en-US"/>
            <a:t>Symptoms</a:t>
          </a:r>
        </a:p>
      </dgm:t>
    </dgm:pt>
    <dgm:pt modelId="{572EA408-B1BE-43B8-9678-08B7C2889EB7}" type="parTrans" cxnId="{C217B471-C4C3-4F87-8012-C45350717C34}">
      <dgm:prSet/>
      <dgm:spPr/>
      <dgm:t>
        <a:bodyPr/>
        <a:lstStyle/>
        <a:p>
          <a:endParaRPr lang="en-US"/>
        </a:p>
      </dgm:t>
    </dgm:pt>
    <dgm:pt modelId="{FB62E7F6-4FCA-403E-AC7B-7F1786F11765}" type="sibTrans" cxnId="{C217B471-C4C3-4F87-8012-C45350717C34}">
      <dgm:prSet/>
      <dgm:spPr/>
      <dgm:t>
        <a:bodyPr/>
        <a:lstStyle/>
        <a:p>
          <a:endParaRPr lang="en-US"/>
        </a:p>
      </dgm:t>
    </dgm:pt>
    <dgm:pt modelId="{B0DE1D4D-F823-464D-8584-B6E5E65B5AC9}">
      <dgm:prSet/>
      <dgm:spPr/>
      <dgm:t>
        <a:bodyPr/>
        <a:lstStyle/>
        <a:p>
          <a:r>
            <a:rPr lang="en-US"/>
            <a:t>Diagnosis</a:t>
          </a:r>
        </a:p>
      </dgm:t>
    </dgm:pt>
    <dgm:pt modelId="{1B6C6FEE-B0B8-466B-A966-954C2BB35F4B}" type="parTrans" cxnId="{87AAE7CA-63CB-41BA-AA75-94D02819844E}">
      <dgm:prSet/>
      <dgm:spPr/>
      <dgm:t>
        <a:bodyPr/>
        <a:lstStyle/>
        <a:p>
          <a:endParaRPr lang="en-US"/>
        </a:p>
      </dgm:t>
    </dgm:pt>
    <dgm:pt modelId="{132A51F5-3DB8-48C2-A0B6-D6954E163B8E}" type="sibTrans" cxnId="{87AAE7CA-63CB-41BA-AA75-94D02819844E}">
      <dgm:prSet/>
      <dgm:spPr/>
      <dgm:t>
        <a:bodyPr/>
        <a:lstStyle/>
        <a:p>
          <a:endParaRPr lang="en-US"/>
        </a:p>
      </dgm:t>
    </dgm:pt>
    <dgm:pt modelId="{4B619780-8FDD-4DAF-A49D-F1840A7E8356}">
      <dgm:prSet/>
      <dgm:spPr/>
      <dgm:t>
        <a:bodyPr/>
        <a:lstStyle/>
        <a:p>
          <a:r>
            <a:rPr lang="en-US"/>
            <a:t>Treatment</a:t>
          </a:r>
        </a:p>
      </dgm:t>
    </dgm:pt>
    <dgm:pt modelId="{2A7BEE22-37C2-4AF8-954D-98E8F2813B07}" type="parTrans" cxnId="{17E2D8DC-7E41-485E-812D-3D4077867FCC}">
      <dgm:prSet/>
      <dgm:spPr/>
      <dgm:t>
        <a:bodyPr/>
        <a:lstStyle/>
        <a:p>
          <a:endParaRPr lang="en-US"/>
        </a:p>
      </dgm:t>
    </dgm:pt>
    <dgm:pt modelId="{6E6DB517-F1F6-47F3-B599-53DC3E51DF38}" type="sibTrans" cxnId="{17E2D8DC-7E41-485E-812D-3D4077867FCC}">
      <dgm:prSet/>
      <dgm:spPr/>
      <dgm:t>
        <a:bodyPr/>
        <a:lstStyle/>
        <a:p>
          <a:endParaRPr lang="en-US"/>
        </a:p>
      </dgm:t>
    </dgm:pt>
    <dgm:pt modelId="{48C96F33-0EDA-48F7-A50F-95C762B44A10}">
      <dgm:prSet/>
      <dgm:spPr/>
      <dgm:t>
        <a:bodyPr/>
        <a:lstStyle/>
        <a:p>
          <a:r>
            <a:rPr lang="en-US"/>
            <a:t>Prevention</a:t>
          </a:r>
        </a:p>
      </dgm:t>
    </dgm:pt>
    <dgm:pt modelId="{FD22FEF1-4002-41C2-8AA6-D87184DAB81B}" type="parTrans" cxnId="{B4BB7BDC-A240-48D0-BEB4-C954E8148A80}">
      <dgm:prSet/>
      <dgm:spPr/>
      <dgm:t>
        <a:bodyPr/>
        <a:lstStyle/>
        <a:p>
          <a:endParaRPr lang="en-US"/>
        </a:p>
      </dgm:t>
    </dgm:pt>
    <dgm:pt modelId="{AB7A8BFC-6F5E-4966-9727-AAFC697A8C13}" type="sibTrans" cxnId="{B4BB7BDC-A240-48D0-BEB4-C954E8148A80}">
      <dgm:prSet/>
      <dgm:spPr/>
      <dgm:t>
        <a:bodyPr/>
        <a:lstStyle/>
        <a:p>
          <a:endParaRPr lang="en-US"/>
        </a:p>
      </dgm:t>
    </dgm:pt>
    <dgm:pt modelId="{38478142-A930-8F44-9826-7EA8B91822D2}" type="pres">
      <dgm:prSet presAssocID="{BDDB49A3-74C8-4513-BC56-3C82C1986EFB}" presName="vert0" presStyleCnt="0">
        <dgm:presLayoutVars>
          <dgm:dir/>
          <dgm:animOne val="branch"/>
          <dgm:animLvl val="lvl"/>
        </dgm:presLayoutVars>
      </dgm:prSet>
      <dgm:spPr/>
    </dgm:pt>
    <dgm:pt modelId="{D5CB3D25-5CBC-5D4A-9FF1-992D64BA54BA}" type="pres">
      <dgm:prSet presAssocID="{5E5F761A-EF4D-4D7A-8DAA-6F7A46A0658B}" presName="thickLine" presStyleLbl="alignNode1" presStyleIdx="0" presStyleCnt="7"/>
      <dgm:spPr/>
    </dgm:pt>
    <dgm:pt modelId="{DBD915D1-60A1-0F4C-BB75-603120EE3A0F}" type="pres">
      <dgm:prSet presAssocID="{5E5F761A-EF4D-4D7A-8DAA-6F7A46A0658B}" presName="horz1" presStyleCnt="0"/>
      <dgm:spPr/>
    </dgm:pt>
    <dgm:pt modelId="{8D2347F4-B538-A947-B8C1-0AB43F1BEC51}" type="pres">
      <dgm:prSet presAssocID="{5E5F761A-EF4D-4D7A-8DAA-6F7A46A0658B}" presName="tx1" presStyleLbl="revTx" presStyleIdx="0" presStyleCnt="7"/>
      <dgm:spPr/>
    </dgm:pt>
    <dgm:pt modelId="{BEDF72B4-7FFD-5149-A7ED-9F41F09C0618}" type="pres">
      <dgm:prSet presAssocID="{5E5F761A-EF4D-4D7A-8DAA-6F7A46A0658B}" presName="vert1" presStyleCnt="0"/>
      <dgm:spPr/>
    </dgm:pt>
    <dgm:pt modelId="{DA10DB1D-4EFC-4842-AD81-314C3617FEAA}" type="pres">
      <dgm:prSet presAssocID="{ED192231-780D-438B-A561-066CB3093E02}" presName="thickLine" presStyleLbl="alignNode1" presStyleIdx="1" presStyleCnt="7"/>
      <dgm:spPr/>
    </dgm:pt>
    <dgm:pt modelId="{6F2AF2E2-0D4C-DC4B-A7EC-C259C966CF00}" type="pres">
      <dgm:prSet presAssocID="{ED192231-780D-438B-A561-066CB3093E02}" presName="horz1" presStyleCnt="0"/>
      <dgm:spPr/>
    </dgm:pt>
    <dgm:pt modelId="{A9C6C771-7D4A-6344-B1B7-9A5AA277533F}" type="pres">
      <dgm:prSet presAssocID="{ED192231-780D-438B-A561-066CB3093E02}" presName="tx1" presStyleLbl="revTx" presStyleIdx="1" presStyleCnt="7"/>
      <dgm:spPr/>
    </dgm:pt>
    <dgm:pt modelId="{1D083680-C7A0-1F42-A356-B089FB3E1410}" type="pres">
      <dgm:prSet presAssocID="{ED192231-780D-438B-A561-066CB3093E02}" presName="vert1" presStyleCnt="0"/>
      <dgm:spPr/>
    </dgm:pt>
    <dgm:pt modelId="{E3E78F6C-A0F4-6440-BCDB-82B6E57056D1}" type="pres">
      <dgm:prSet presAssocID="{2836E51A-9EA9-400F-85D3-0AD4C0F8363A}" presName="thickLine" presStyleLbl="alignNode1" presStyleIdx="2" presStyleCnt="7"/>
      <dgm:spPr/>
    </dgm:pt>
    <dgm:pt modelId="{9ABEA208-6E14-3844-8A9C-3E018CEE246E}" type="pres">
      <dgm:prSet presAssocID="{2836E51A-9EA9-400F-85D3-0AD4C0F8363A}" presName="horz1" presStyleCnt="0"/>
      <dgm:spPr/>
    </dgm:pt>
    <dgm:pt modelId="{1504BE5E-75F3-054F-85CA-F05C770C077F}" type="pres">
      <dgm:prSet presAssocID="{2836E51A-9EA9-400F-85D3-0AD4C0F8363A}" presName="tx1" presStyleLbl="revTx" presStyleIdx="2" presStyleCnt="7"/>
      <dgm:spPr/>
    </dgm:pt>
    <dgm:pt modelId="{D98527D6-FB70-6E46-A7F7-A723CCDA6640}" type="pres">
      <dgm:prSet presAssocID="{2836E51A-9EA9-400F-85D3-0AD4C0F8363A}" presName="vert1" presStyleCnt="0"/>
      <dgm:spPr/>
    </dgm:pt>
    <dgm:pt modelId="{4A6C9765-9B98-A747-982C-020E9DFDA746}" type="pres">
      <dgm:prSet presAssocID="{610AC600-F878-4257-A387-BE38AAA06E27}" presName="thickLine" presStyleLbl="alignNode1" presStyleIdx="3" presStyleCnt="7"/>
      <dgm:spPr/>
    </dgm:pt>
    <dgm:pt modelId="{0B972E04-5901-6B41-B8CE-E55D1111179A}" type="pres">
      <dgm:prSet presAssocID="{610AC600-F878-4257-A387-BE38AAA06E27}" presName="horz1" presStyleCnt="0"/>
      <dgm:spPr/>
    </dgm:pt>
    <dgm:pt modelId="{8B43BFB9-BC82-5949-A370-EB12C7B5AF56}" type="pres">
      <dgm:prSet presAssocID="{610AC600-F878-4257-A387-BE38AAA06E27}" presName="tx1" presStyleLbl="revTx" presStyleIdx="3" presStyleCnt="7"/>
      <dgm:spPr/>
    </dgm:pt>
    <dgm:pt modelId="{4DF3683C-2D46-6645-BF32-C398783CA31B}" type="pres">
      <dgm:prSet presAssocID="{610AC600-F878-4257-A387-BE38AAA06E27}" presName="vert1" presStyleCnt="0"/>
      <dgm:spPr/>
    </dgm:pt>
    <dgm:pt modelId="{CA314C27-08AA-DC44-A5C1-2A864EDD67AE}" type="pres">
      <dgm:prSet presAssocID="{B0DE1D4D-F823-464D-8584-B6E5E65B5AC9}" presName="thickLine" presStyleLbl="alignNode1" presStyleIdx="4" presStyleCnt="7"/>
      <dgm:spPr/>
    </dgm:pt>
    <dgm:pt modelId="{2C9D3C70-C77C-3746-96F4-2A21E1CB1D28}" type="pres">
      <dgm:prSet presAssocID="{B0DE1D4D-F823-464D-8584-B6E5E65B5AC9}" presName="horz1" presStyleCnt="0"/>
      <dgm:spPr/>
    </dgm:pt>
    <dgm:pt modelId="{50101DC3-3682-EB42-B313-CEE6FAD3C8BE}" type="pres">
      <dgm:prSet presAssocID="{B0DE1D4D-F823-464D-8584-B6E5E65B5AC9}" presName="tx1" presStyleLbl="revTx" presStyleIdx="4" presStyleCnt="7"/>
      <dgm:spPr/>
    </dgm:pt>
    <dgm:pt modelId="{05B941BC-3162-C644-9C4E-C3A34AFB37EF}" type="pres">
      <dgm:prSet presAssocID="{B0DE1D4D-F823-464D-8584-B6E5E65B5AC9}" presName="vert1" presStyleCnt="0"/>
      <dgm:spPr/>
    </dgm:pt>
    <dgm:pt modelId="{05B3FF84-66C4-E944-AF5D-730E35492D8E}" type="pres">
      <dgm:prSet presAssocID="{4B619780-8FDD-4DAF-A49D-F1840A7E8356}" presName="thickLine" presStyleLbl="alignNode1" presStyleIdx="5" presStyleCnt="7"/>
      <dgm:spPr/>
    </dgm:pt>
    <dgm:pt modelId="{D986743C-7BCC-2544-A637-4FAC1454F89C}" type="pres">
      <dgm:prSet presAssocID="{4B619780-8FDD-4DAF-A49D-F1840A7E8356}" presName="horz1" presStyleCnt="0"/>
      <dgm:spPr/>
    </dgm:pt>
    <dgm:pt modelId="{DD3CD9D0-976D-0644-9D76-3B926A3BB73C}" type="pres">
      <dgm:prSet presAssocID="{4B619780-8FDD-4DAF-A49D-F1840A7E8356}" presName="tx1" presStyleLbl="revTx" presStyleIdx="5" presStyleCnt="7"/>
      <dgm:spPr/>
    </dgm:pt>
    <dgm:pt modelId="{0F226CCA-E8D1-3B48-A7DB-56C61F35F5CD}" type="pres">
      <dgm:prSet presAssocID="{4B619780-8FDD-4DAF-A49D-F1840A7E8356}" presName="vert1" presStyleCnt="0"/>
      <dgm:spPr/>
    </dgm:pt>
    <dgm:pt modelId="{177C6F1B-9BEB-334D-BB1B-3B64E4DAC76A}" type="pres">
      <dgm:prSet presAssocID="{48C96F33-0EDA-48F7-A50F-95C762B44A10}" presName="thickLine" presStyleLbl="alignNode1" presStyleIdx="6" presStyleCnt="7"/>
      <dgm:spPr/>
    </dgm:pt>
    <dgm:pt modelId="{9EFAF51C-5D8E-CA49-B7E0-D4C7A007A8EC}" type="pres">
      <dgm:prSet presAssocID="{48C96F33-0EDA-48F7-A50F-95C762B44A10}" presName="horz1" presStyleCnt="0"/>
      <dgm:spPr/>
    </dgm:pt>
    <dgm:pt modelId="{6C1B3C4B-9091-7A49-BC4C-895C6A944824}" type="pres">
      <dgm:prSet presAssocID="{48C96F33-0EDA-48F7-A50F-95C762B44A10}" presName="tx1" presStyleLbl="revTx" presStyleIdx="6" presStyleCnt="7"/>
      <dgm:spPr/>
    </dgm:pt>
    <dgm:pt modelId="{6894CEFF-3385-A94C-9250-F7DD0F8BDF32}" type="pres">
      <dgm:prSet presAssocID="{48C96F33-0EDA-48F7-A50F-95C762B44A10}" presName="vert1" presStyleCnt="0"/>
      <dgm:spPr/>
    </dgm:pt>
  </dgm:ptLst>
  <dgm:cxnLst>
    <dgm:cxn modelId="{52976725-0E4E-174B-B01A-2A605B9F205A}" type="presOf" srcId="{4B619780-8FDD-4DAF-A49D-F1840A7E8356}" destId="{DD3CD9D0-976D-0644-9D76-3B926A3BB73C}" srcOrd="0" destOrd="0" presId="urn:microsoft.com/office/officeart/2008/layout/LinedList"/>
    <dgm:cxn modelId="{06CA9C2B-AA5B-1748-AA7C-FACA4C784A15}" type="presOf" srcId="{B0DE1D4D-F823-464D-8584-B6E5E65B5AC9}" destId="{50101DC3-3682-EB42-B313-CEE6FAD3C8BE}" srcOrd="0" destOrd="0" presId="urn:microsoft.com/office/officeart/2008/layout/LinedList"/>
    <dgm:cxn modelId="{8235782F-ED53-274A-B885-2EBA8563AF93}" type="presOf" srcId="{610AC600-F878-4257-A387-BE38AAA06E27}" destId="{8B43BFB9-BC82-5949-A370-EB12C7B5AF56}" srcOrd="0" destOrd="0" presId="urn:microsoft.com/office/officeart/2008/layout/LinedList"/>
    <dgm:cxn modelId="{83BF0248-FDC4-0A4E-8A29-A6D5E2D0CB84}" type="presOf" srcId="{2836E51A-9EA9-400F-85D3-0AD4C0F8363A}" destId="{1504BE5E-75F3-054F-85CA-F05C770C077F}" srcOrd="0" destOrd="0" presId="urn:microsoft.com/office/officeart/2008/layout/LinedList"/>
    <dgm:cxn modelId="{EFA63768-3E2A-403B-AC96-01AE8FF58863}" srcId="{BDDB49A3-74C8-4513-BC56-3C82C1986EFB}" destId="{5E5F761A-EF4D-4D7A-8DAA-6F7A46A0658B}" srcOrd="0" destOrd="0" parTransId="{EC367ED9-B728-4158-B928-A751BE81A9ED}" sibTransId="{D4923CDF-7060-495A-AD23-BB8385DD7578}"/>
    <dgm:cxn modelId="{C217B471-C4C3-4F87-8012-C45350717C34}" srcId="{BDDB49A3-74C8-4513-BC56-3C82C1986EFB}" destId="{610AC600-F878-4257-A387-BE38AAA06E27}" srcOrd="3" destOrd="0" parTransId="{572EA408-B1BE-43B8-9678-08B7C2889EB7}" sibTransId="{FB62E7F6-4FCA-403E-AC7B-7F1786F11765}"/>
    <dgm:cxn modelId="{6BAE8396-2FEF-0246-B76E-D9975F2713C8}" type="presOf" srcId="{BDDB49A3-74C8-4513-BC56-3C82C1986EFB}" destId="{38478142-A930-8F44-9826-7EA8B91822D2}" srcOrd="0" destOrd="0" presId="urn:microsoft.com/office/officeart/2008/layout/LinedList"/>
    <dgm:cxn modelId="{EAE352A1-7596-4427-9E18-79C59C9AC411}" srcId="{BDDB49A3-74C8-4513-BC56-3C82C1986EFB}" destId="{ED192231-780D-438B-A561-066CB3093E02}" srcOrd="1" destOrd="0" parTransId="{0D2A18C3-C5F3-417B-A89A-EFBC8ED6DCE6}" sibTransId="{AEEB83CD-9D49-40B3-B1F3-30CB09E08360}"/>
    <dgm:cxn modelId="{9350CCA5-6D43-8D4C-9310-19B6E1D08942}" type="presOf" srcId="{48C96F33-0EDA-48F7-A50F-95C762B44A10}" destId="{6C1B3C4B-9091-7A49-BC4C-895C6A944824}" srcOrd="0" destOrd="0" presId="urn:microsoft.com/office/officeart/2008/layout/LinedList"/>
    <dgm:cxn modelId="{753269B4-25AE-2C45-B23E-87FA416DDF5E}" type="presOf" srcId="{5E5F761A-EF4D-4D7A-8DAA-6F7A46A0658B}" destId="{8D2347F4-B538-A947-B8C1-0AB43F1BEC51}" srcOrd="0" destOrd="0" presId="urn:microsoft.com/office/officeart/2008/layout/LinedList"/>
    <dgm:cxn modelId="{A80AC7C3-EF5A-40BE-BA58-B8E0407FAFE4}" srcId="{BDDB49A3-74C8-4513-BC56-3C82C1986EFB}" destId="{2836E51A-9EA9-400F-85D3-0AD4C0F8363A}" srcOrd="2" destOrd="0" parTransId="{535A680A-C1A2-4FBE-842F-991BA0AE6836}" sibTransId="{D4EF64A2-A12B-474D-BACA-E8DB378BCC1B}"/>
    <dgm:cxn modelId="{87AAE7CA-63CB-41BA-AA75-94D02819844E}" srcId="{BDDB49A3-74C8-4513-BC56-3C82C1986EFB}" destId="{B0DE1D4D-F823-464D-8584-B6E5E65B5AC9}" srcOrd="4" destOrd="0" parTransId="{1B6C6FEE-B0B8-466B-A966-954C2BB35F4B}" sibTransId="{132A51F5-3DB8-48C2-A0B6-D6954E163B8E}"/>
    <dgm:cxn modelId="{B4BB7BDC-A240-48D0-BEB4-C954E8148A80}" srcId="{BDDB49A3-74C8-4513-BC56-3C82C1986EFB}" destId="{48C96F33-0EDA-48F7-A50F-95C762B44A10}" srcOrd="6" destOrd="0" parTransId="{FD22FEF1-4002-41C2-8AA6-D87184DAB81B}" sibTransId="{AB7A8BFC-6F5E-4966-9727-AAFC697A8C13}"/>
    <dgm:cxn modelId="{17E2D8DC-7E41-485E-812D-3D4077867FCC}" srcId="{BDDB49A3-74C8-4513-BC56-3C82C1986EFB}" destId="{4B619780-8FDD-4DAF-A49D-F1840A7E8356}" srcOrd="5" destOrd="0" parTransId="{2A7BEE22-37C2-4AF8-954D-98E8F2813B07}" sibTransId="{6E6DB517-F1F6-47F3-B599-53DC3E51DF38}"/>
    <dgm:cxn modelId="{A74ED6F5-0D25-A741-A652-E34270C3DCE2}" type="presOf" srcId="{ED192231-780D-438B-A561-066CB3093E02}" destId="{A9C6C771-7D4A-6344-B1B7-9A5AA277533F}" srcOrd="0" destOrd="0" presId="urn:microsoft.com/office/officeart/2008/layout/LinedList"/>
    <dgm:cxn modelId="{D475CA35-8837-4E49-AF20-D7235128FA60}" type="presParOf" srcId="{38478142-A930-8F44-9826-7EA8B91822D2}" destId="{D5CB3D25-5CBC-5D4A-9FF1-992D64BA54BA}" srcOrd="0" destOrd="0" presId="urn:microsoft.com/office/officeart/2008/layout/LinedList"/>
    <dgm:cxn modelId="{4F10B581-B109-A24F-845F-1E6819A97AE1}" type="presParOf" srcId="{38478142-A930-8F44-9826-7EA8B91822D2}" destId="{DBD915D1-60A1-0F4C-BB75-603120EE3A0F}" srcOrd="1" destOrd="0" presId="urn:microsoft.com/office/officeart/2008/layout/LinedList"/>
    <dgm:cxn modelId="{F13D9217-20F4-E04D-AA11-3797DB20644F}" type="presParOf" srcId="{DBD915D1-60A1-0F4C-BB75-603120EE3A0F}" destId="{8D2347F4-B538-A947-B8C1-0AB43F1BEC51}" srcOrd="0" destOrd="0" presId="urn:microsoft.com/office/officeart/2008/layout/LinedList"/>
    <dgm:cxn modelId="{5D2112D1-D3EB-CF44-BD25-1CF48C9966F2}" type="presParOf" srcId="{DBD915D1-60A1-0F4C-BB75-603120EE3A0F}" destId="{BEDF72B4-7FFD-5149-A7ED-9F41F09C0618}" srcOrd="1" destOrd="0" presId="urn:microsoft.com/office/officeart/2008/layout/LinedList"/>
    <dgm:cxn modelId="{7A8CA396-47D4-AF4C-9879-53BF8ED22010}" type="presParOf" srcId="{38478142-A930-8F44-9826-7EA8B91822D2}" destId="{DA10DB1D-4EFC-4842-AD81-314C3617FEAA}" srcOrd="2" destOrd="0" presId="urn:microsoft.com/office/officeart/2008/layout/LinedList"/>
    <dgm:cxn modelId="{A0075545-F5D1-2C41-850B-DC3A8F226BEC}" type="presParOf" srcId="{38478142-A930-8F44-9826-7EA8B91822D2}" destId="{6F2AF2E2-0D4C-DC4B-A7EC-C259C966CF00}" srcOrd="3" destOrd="0" presId="urn:microsoft.com/office/officeart/2008/layout/LinedList"/>
    <dgm:cxn modelId="{C92FC65F-5419-E949-B0B3-FE8F5607550A}" type="presParOf" srcId="{6F2AF2E2-0D4C-DC4B-A7EC-C259C966CF00}" destId="{A9C6C771-7D4A-6344-B1B7-9A5AA277533F}" srcOrd="0" destOrd="0" presId="urn:microsoft.com/office/officeart/2008/layout/LinedList"/>
    <dgm:cxn modelId="{07356B4F-A8BE-C54F-99D1-CF5EFBED811A}" type="presParOf" srcId="{6F2AF2E2-0D4C-DC4B-A7EC-C259C966CF00}" destId="{1D083680-C7A0-1F42-A356-B089FB3E1410}" srcOrd="1" destOrd="0" presId="urn:microsoft.com/office/officeart/2008/layout/LinedList"/>
    <dgm:cxn modelId="{84108529-E1ED-9E43-A05D-E7F388B33EB2}" type="presParOf" srcId="{38478142-A930-8F44-9826-7EA8B91822D2}" destId="{E3E78F6C-A0F4-6440-BCDB-82B6E57056D1}" srcOrd="4" destOrd="0" presId="urn:microsoft.com/office/officeart/2008/layout/LinedList"/>
    <dgm:cxn modelId="{83E7A12C-13DF-1742-BE50-D5C4CA37D7DA}" type="presParOf" srcId="{38478142-A930-8F44-9826-7EA8B91822D2}" destId="{9ABEA208-6E14-3844-8A9C-3E018CEE246E}" srcOrd="5" destOrd="0" presId="urn:microsoft.com/office/officeart/2008/layout/LinedList"/>
    <dgm:cxn modelId="{65493036-CE25-9D4C-A80B-4F79578949E8}" type="presParOf" srcId="{9ABEA208-6E14-3844-8A9C-3E018CEE246E}" destId="{1504BE5E-75F3-054F-85CA-F05C770C077F}" srcOrd="0" destOrd="0" presId="urn:microsoft.com/office/officeart/2008/layout/LinedList"/>
    <dgm:cxn modelId="{40F09A35-CE5D-3C48-B2D8-E9F51775AA25}" type="presParOf" srcId="{9ABEA208-6E14-3844-8A9C-3E018CEE246E}" destId="{D98527D6-FB70-6E46-A7F7-A723CCDA6640}" srcOrd="1" destOrd="0" presId="urn:microsoft.com/office/officeart/2008/layout/LinedList"/>
    <dgm:cxn modelId="{19DD86C5-58B2-1542-8F83-117F40129328}" type="presParOf" srcId="{38478142-A930-8F44-9826-7EA8B91822D2}" destId="{4A6C9765-9B98-A747-982C-020E9DFDA746}" srcOrd="6" destOrd="0" presId="urn:microsoft.com/office/officeart/2008/layout/LinedList"/>
    <dgm:cxn modelId="{F954941B-3732-AA40-A68E-E26F1B44F4D2}" type="presParOf" srcId="{38478142-A930-8F44-9826-7EA8B91822D2}" destId="{0B972E04-5901-6B41-B8CE-E55D1111179A}" srcOrd="7" destOrd="0" presId="urn:microsoft.com/office/officeart/2008/layout/LinedList"/>
    <dgm:cxn modelId="{4F70C939-6593-9348-A51E-AB596EB586A8}" type="presParOf" srcId="{0B972E04-5901-6B41-B8CE-E55D1111179A}" destId="{8B43BFB9-BC82-5949-A370-EB12C7B5AF56}" srcOrd="0" destOrd="0" presId="urn:microsoft.com/office/officeart/2008/layout/LinedList"/>
    <dgm:cxn modelId="{742C0DB9-5401-1048-B396-C50165AE306D}" type="presParOf" srcId="{0B972E04-5901-6B41-B8CE-E55D1111179A}" destId="{4DF3683C-2D46-6645-BF32-C398783CA31B}" srcOrd="1" destOrd="0" presId="urn:microsoft.com/office/officeart/2008/layout/LinedList"/>
    <dgm:cxn modelId="{FEEB2CED-9FCB-8142-8BF9-CECD6A3A7362}" type="presParOf" srcId="{38478142-A930-8F44-9826-7EA8B91822D2}" destId="{CA314C27-08AA-DC44-A5C1-2A864EDD67AE}" srcOrd="8" destOrd="0" presId="urn:microsoft.com/office/officeart/2008/layout/LinedList"/>
    <dgm:cxn modelId="{78868DBD-1C65-8240-865E-F9BCC692A5B1}" type="presParOf" srcId="{38478142-A930-8F44-9826-7EA8B91822D2}" destId="{2C9D3C70-C77C-3746-96F4-2A21E1CB1D28}" srcOrd="9" destOrd="0" presId="urn:microsoft.com/office/officeart/2008/layout/LinedList"/>
    <dgm:cxn modelId="{1964090B-0AE6-664A-A4AE-396AC3A01D7C}" type="presParOf" srcId="{2C9D3C70-C77C-3746-96F4-2A21E1CB1D28}" destId="{50101DC3-3682-EB42-B313-CEE6FAD3C8BE}" srcOrd="0" destOrd="0" presId="urn:microsoft.com/office/officeart/2008/layout/LinedList"/>
    <dgm:cxn modelId="{4DDFFC81-4909-B24B-AE4C-237091CA4A4B}" type="presParOf" srcId="{2C9D3C70-C77C-3746-96F4-2A21E1CB1D28}" destId="{05B941BC-3162-C644-9C4E-C3A34AFB37EF}" srcOrd="1" destOrd="0" presId="urn:microsoft.com/office/officeart/2008/layout/LinedList"/>
    <dgm:cxn modelId="{7C3075DB-5D4B-D042-A878-B760551C1B91}" type="presParOf" srcId="{38478142-A930-8F44-9826-7EA8B91822D2}" destId="{05B3FF84-66C4-E944-AF5D-730E35492D8E}" srcOrd="10" destOrd="0" presId="urn:microsoft.com/office/officeart/2008/layout/LinedList"/>
    <dgm:cxn modelId="{A166F414-071F-7E45-BC26-B20AD73B0581}" type="presParOf" srcId="{38478142-A930-8F44-9826-7EA8B91822D2}" destId="{D986743C-7BCC-2544-A637-4FAC1454F89C}" srcOrd="11" destOrd="0" presId="urn:microsoft.com/office/officeart/2008/layout/LinedList"/>
    <dgm:cxn modelId="{53146FE5-64DA-274D-BD39-87ACDDE95CBA}" type="presParOf" srcId="{D986743C-7BCC-2544-A637-4FAC1454F89C}" destId="{DD3CD9D0-976D-0644-9D76-3B926A3BB73C}" srcOrd="0" destOrd="0" presId="urn:microsoft.com/office/officeart/2008/layout/LinedList"/>
    <dgm:cxn modelId="{21D4F657-1335-F742-A252-2776921B7076}" type="presParOf" srcId="{D986743C-7BCC-2544-A637-4FAC1454F89C}" destId="{0F226CCA-E8D1-3B48-A7DB-56C61F35F5CD}" srcOrd="1" destOrd="0" presId="urn:microsoft.com/office/officeart/2008/layout/LinedList"/>
    <dgm:cxn modelId="{DFD1E35D-6A48-3142-89E0-7E73267204DB}" type="presParOf" srcId="{38478142-A930-8F44-9826-7EA8B91822D2}" destId="{177C6F1B-9BEB-334D-BB1B-3B64E4DAC76A}" srcOrd="12" destOrd="0" presId="urn:microsoft.com/office/officeart/2008/layout/LinedList"/>
    <dgm:cxn modelId="{DDEBBCBB-57A0-6245-AFC4-E8A34858447D}" type="presParOf" srcId="{38478142-A930-8F44-9826-7EA8B91822D2}" destId="{9EFAF51C-5D8E-CA49-B7E0-D4C7A007A8EC}" srcOrd="13" destOrd="0" presId="urn:microsoft.com/office/officeart/2008/layout/LinedList"/>
    <dgm:cxn modelId="{A0B56563-00E1-7C47-AD26-693BB6ACDE9F}" type="presParOf" srcId="{9EFAF51C-5D8E-CA49-B7E0-D4C7A007A8EC}" destId="{6C1B3C4B-9091-7A49-BC4C-895C6A944824}" srcOrd="0" destOrd="0" presId="urn:microsoft.com/office/officeart/2008/layout/LinedList"/>
    <dgm:cxn modelId="{768D9C91-B4C2-844A-AF18-DAAE4734DBB1}" type="presParOf" srcId="{9EFAF51C-5D8E-CA49-B7E0-D4C7A007A8EC}" destId="{6894CEFF-3385-A94C-9250-F7DD0F8BD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D54A06-1D27-493A-8B23-8CF5586BD8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7A9FA5-6F9C-48C6-8FAC-D784117AC7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Exploratory Data Analysis</a:t>
          </a:r>
        </a:p>
      </dgm:t>
    </dgm:pt>
    <dgm:pt modelId="{807C6C7A-04CC-4BFC-BDB5-2A50D57C129D}" type="parTrans" cxnId="{02B2C409-DDD2-4490-9D1A-BB2FC58C03AA}">
      <dgm:prSet/>
      <dgm:spPr/>
      <dgm:t>
        <a:bodyPr/>
        <a:lstStyle/>
        <a:p>
          <a:endParaRPr lang="en-US"/>
        </a:p>
      </dgm:t>
    </dgm:pt>
    <dgm:pt modelId="{6FB92775-8AA7-4966-AAC4-682CF8A91846}" type="sibTrans" cxnId="{02B2C409-DDD2-4490-9D1A-BB2FC58C03AA}">
      <dgm:prSet/>
      <dgm:spPr/>
      <dgm:t>
        <a:bodyPr/>
        <a:lstStyle/>
        <a:p>
          <a:endParaRPr lang="en-US"/>
        </a:p>
      </dgm:t>
    </dgm:pt>
    <dgm:pt modelId="{E219013A-340D-474C-A902-825CF7EEF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Train and test</a:t>
          </a:r>
        </a:p>
      </dgm:t>
    </dgm:pt>
    <dgm:pt modelId="{ADFFB886-E412-4999-AE4C-FCBD654AC377}" type="parTrans" cxnId="{969EC73F-FF18-4D38-B285-674569D9A274}">
      <dgm:prSet/>
      <dgm:spPr/>
      <dgm:t>
        <a:bodyPr/>
        <a:lstStyle/>
        <a:p>
          <a:endParaRPr lang="en-US"/>
        </a:p>
      </dgm:t>
    </dgm:pt>
    <dgm:pt modelId="{4BF00EEA-D876-42F5-B49C-9FA121CFB8B9}" type="sibTrans" cxnId="{969EC73F-FF18-4D38-B285-674569D9A274}">
      <dgm:prSet/>
      <dgm:spPr/>
      <dgm:t>
        <a:bodyPr/>
        <a:lstStyle/>
        <a:p>
          <a:endParaRPr lang="en-US"/>
        </a:p>
      </dgm:t>
    </dgm:pt>
    <dgm:pt modelId="{FAF6924B-C10B-41AA-9E67-5274A5104F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Predictive Analysis</a:t>
          </a:r>
        </a:p>
      </dgm:t>
    </dgm:pt>
    <dgm:pt modelId="{2D82A5C5-4E0E-435D-A84D-18C32AAC04B6}" type="parTrans" cxnId="{848DF166-E2E7-4020-A2A7-4300CAB82A2C}">
      <dgm:prSet/>
      <dgm:spPr/>
      <dgm:t>
        <a:bodyPr/>
        <a:lstStyle/>
        <a:p>
          <a:endParaRPr lang="en-US"/>
        </a:p>
      </dgm:t>
    </dgm:pt>
    <dgm:pt modelId="{54BC617B-D438-45F5-9FAC-1D1C55B091D8}" type="sibTrans" cxnId="{848DF166-E2E7-4020-A2A7-4300CAB82A2C}">
      <dgm:prSet/>
      <dgm:spPr/>
      <dgm:t>
        <a:bodyPr/>
        <a:lstStyle/>
        <a:p>
          <a:endParaRPr lang="en-US"/>
        </a:p>
      </dgm:t>
    </dgm:pt>
    <dgm:pt modelId="{08D71A21-3746-410D-99E8-0D26231A2954}" type="pres">
      <dgm:prSet presAssocID="{9DD54A06-1D27-493A-8B23-8CF5586BD8FD}" presName="root" presStyleCnt="0">
        <dgm:presLayoutVars>
          <dgm:dir/>
          <dgm:resizeHandles val="exact"/>
        </dgm:presLayoutVars>
      </dgm:prSet>
      <dgm:spPr/>
    </dgm:pt>
    <dgm:pt modelId="{FD09FD1A-F803-42FB-BFFA-573030204EA4}" type="pres">
      <dgm:prSet presAssocID="{CD7A9FA5-6F9C-48C6-8FAC-D784117AC785}" presName="compNode" presStyleCnt="0"/>
      <dgm:spPr/>
    </dgm:pt>
    <dgm:pt modelId="{A695B7E5-DF51-4C7D-A70E-334D54C8C36F}" type="pres">
      <dgm:prSet presAssocID="{CD7A9FA5-6F9C-48C6-8FAC-D784117AC785}" presName="iconBgRect" presStyleLbl="bgShp" presStyleIdx="0" presStyleCnt="3"/>
      <dgm:spPr/>
    </dgm:pt>
    <dgm:pt modelId="{0C8279C0-120D-4ABA-B531-6E37AFF6B801}" type="pres">
      <dgm:prSet presAssocID="{CD7A9FA5-6F9C-48C6-8FAC-D784117AC7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247269-4E96-4C67-8F98-D460DB43EB56}" type="pres">
      <dgm:prSet presAssocID="{CD7A9FA5-6F9C-48C6-8FAC-D784117AC785}" presName="spaceRect" presStyleCnt="0"/>
      <dgm:spPr/>
    </dgm:pt>
    <dgm:pt modelId="{3A5F9FF7-E880-4139-B137-9A711A350F8B}" type="pres">
      <dgm:prSet presAssocID="{CD7A9FA5-6F9C-48C6-8FAC-D784117AC785}" presName="textRect" presStyleLbl="revTx" presStyleIdx="0" presStyleCnt="3">
        <dgm:presLayoutVars>
          <dgm:chMax val="1"/>
          <dgm:chPref val="1"/>
        </dgm:presLayoutVars>
      </dgm:prSet>
      <dgm:spPr/>
    </dgm:pt>
    <dgm:pt modelId="{0E14FD00-6671-41D7-BDD4-680CE929B327}" type="pres">
      <dgm:prSet presAssocID="{6FB92775-8AA7-4966-AAC4-682CF8A91846}" presName="sibTrans" presStyleCnt="0"/>
      <dgm:spPr/>
    </dgm:pt>
    <dgm:pt modelId="{6DA5DD31-0232-46EC-8874-5850F46D48F4}" type="pres">
      <dgm:prSet presAssocID="{E219013A-340D-474C-A902-825CF7EEFE6F}" presName="compNode" presStyleCnt="0"/>
      <dgm:spPr/>
    </dgm:pt>
    <dgm:pt modelId="{466F8E43-FFD6-46E7-9453-D24A7D8011DD}" type="pres">
      <dgm:prSet presAssocID="{E219013A-340D-474C-A902-825CF7EEFE6F}" presName="iconBgRect" presStyleLbl="bgShp" presStyleIdx="1" presStyleCnt="3"/>
      <dgm:spPr/>
    </dgm:pt>
    <dgm:pt modelId="{39D4D866-0A4C-4C83-9DB3-8F73B05B66D5}" type="pres">
      <dgm:prSet presAssocID="{E219013A-340D-474C-A902-825CF7EEFE6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F3B475E-2D9D-4AC8-9846-0DCA28F8E4CD}" type="pres">
      <dgm:prSet presAssocID="{E219013A-340D-474C-A902-825CF7EEFE6F}" presName="spaceRect" presStyleCnt="0"/>
      <dgm:spPr/>
    </dgm:pt>
    <dgm:pt modelId="{66E8EBF2-B170-433E-A296-8E6F23EE58F0}" type="pres">
      <dgm:prSet presAssocID="{E219013A-340D-474C-A902-825CF7EEFE6F}" presName="textRect" presStyleLbl="revTx" presStyleIdx="1" presStyleCnt="3">
        <dgm:presLayoutVars>
          <dgm:chMax val="1"/>
          <dgm:chPref val="1"/>
        </dgm:presLayoutVars>
      </dgm:prSet>
      <dgm:spPr/>
    </dgm:pt>
    <dgm:pt modelId="{C5A9F537-AE1C-4B2E-BB3A-19AE7DC93755}" type="pres">
      <dgm:prSet presAssocID="{4BF00EEA-D876-42F5-B49C-9FA121CFB8B9}" presName="sibTrans" presStyleCnt="0"/>
      <dgm:spPr/>
    </dgm:pt>
    <dgm:pt modelId="{C2ECF784-71B7-46CB-8465-57FB31619A2B}" type="pres">
      <dgm:prSet presAssocID="{FAF6924B-C10B-41AA-9E67-5274A5104F36}" presName="compNode" presStyleCnt="0"/>
      <dgm:spPr/>
    </dgm:pt>
    <dgm:pt modelId="{D3113901-5C49-44C2-A9D6-A3A8EA094993}" type="pres">
      <dgm:prSet presAssocID="{FAF6924B-C10B-41AA-9E67-5274A5104F36}" presName="iconBgRect" presStyleLbl="bgShp" presStyleIdx="2" presStyleCnt="3"/>
      <dgm:spPr/>
    </dgm:pt>
    <dgm:pt modelId="{8072BCD9-0CF2-4EF9-B925-C1C779362AC1}" type="pres">
      <dgm:prSet presAssocID="{FAF6924B-C10B-41AA-9E67-5274A5104F36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DD4A9B-3AAD-44A2-9A1A-239438F380C7}" type="pres">
      <dgm:prSet presAssocID="{FAF6924B-C10B-41AA-9E67-5274A5104F36}" presName="spaceRect" presStyleCnt="0"/>
      <dgm:spPr/>
    </dgm:pt>
    <dgm:pt modelId="{866BF178-5206-43B5-8DB8-AF7B80858ED2}" type="pres">
      <dgm:prSet presAssocID="{FAF6924B-C10B-41AA-9E67-5274A5104F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B24C02-6A83-CD4C-A0A3-43EB89DF7513}" type="presOf" srcId="{E219013A-340D-474C-A902-825CF7EEFE6F}" destId="{66E8EBF2-B170-433E-A296-8E6F23EE58F0}" srcOrd="0" destOrd="0" presId="urn:microsoft.com/office/officeart/2018/5/layout/IconCircleLabelList"/>
    <dgm:cxn modelId="{02B2C409-DDD2-4490-9D1A-BB2FC58C03AA}" srcId="{9DD54A06-1D27-493A-8B23-8CF5586BD8FD}" destId="{CD7A9FA5-6F9C-48C6-8FAC-D784117AC785}" srcOrd="0" destOrd="0" parTransId="{807C6C7A-04CC-4BFC-BDB5-2A50D57C129D}" sibTransId="{6FB92775-8AA7-4966-AAC4-682CF8A91846}"/>
    <dgm:cxn modelId="{D4896F33-9006-8741-901B-399625D4B20E}" type="presOf" srcId="{9DD54A06-1D27-493A-8B23-8CF5586BD8FD}" destId="{08D71A21-3746-410D-99E8-0D26231A2954}" srcOrd="0" destOrd="0" presId="urn:microsoft.com/office/officeart/2018/5/layout/IconCircleLabelList"/>
    <dgm:cxn modelId="{969EC73F-FF18-4D38-B285-674569D9A274}" srcId="{9DD54A06-1D27-493A-8B23-8CF5586BD8FD}" destId="{E219013A-340D-474C-A902-825CF7EEFE6F}" srcOrd="1" destOrd="0" parTransId="{ADFFB886-E412-4999-AE4C-FCBD654AC377}" sibTransId="{4BF00EEA-D876-42F5-B49C-9FA121CFB8B9}"/>
    <dgm:cxn modelId="{848DF166-E2E7-4020-A2A7-4300CAB82A2C}" srcId="{9DD54A06-1D27-493A-8B23-8CF5586BD8FD}" destId="{FAF6924B-C10B-41AA-9E67-5274A5104F36}" srcOrd="2" destOrd="0" parTransId="{2D82A5C5-4E0E-435D-A84D-18C32AAC04B6}" sibTransId="{54BC617B-D438-45F5-9FAC-1D1C55B091D8}"/>
    <dgm:cxn modelId="{4B7E94AC-9EFF-6546-B038-15B44E0D9B53}" type="presOf" srcId="{FAF6924B-C10B-41AA-9E67-5274A5104F36}" destId="{866BF178-5206-43B5-8DB8-AF7B80858ED2}" srcOrd="0" destOrd="0" presId="urn:microsoft.com/office/officeart/2018/5/layout/IconCircleLabelList"/>
    <dgm:cxn modelId="{6687CBC8-ACD3-0048-9977-2106BB5D0FD3}" type="presOf" srcId="{CD7A9FA5-6F9C-48C6-8FAC-D784117AC785}" destId="{3A5F9FF7-E880-4139-B137-9A711A350F8B}" srcOrd="0" destOrd="0" presId="urn:microsoft.com/office/officeart/2018/5/layout/IconCircleLabelList"/>
    <dgm:cxn modelId="{6DB010CB-06FD-5D41-B0F2-0AD39EB87AAC}" type="presParOf" srcId="{08D71A21-3746-410D-99E8-0D26231A2954}" destId="{FD09FD1A-F803-42FB-BFFA-573030204EA4}" srcOrd="0" destOrd="0" presId="urn:microsoft.com/office/officeart/2018/5/layout/IconCircleLabelList"/>
    <dgm:cxn modelId="{ED0F04A1-30BD-654D-9AAC-BFECADDDC938}" type="presParOf" srcId="{FD09FD1A-F803-42FB-BFFA-573030204EA4}" destId="{A695B7E5-DF51-4C7D-A70E-334D54C8C36F}" srcOrd="0" destOrd="0" presId="urn:microsoft.com/office/officeart/2018/5/layout/IconCircleLabelList"/>
    <dgm:cxn modelId="{82FD70E9-0365-6C48-8A5E-411BBA554465}" type="presParOf" srcId="{FD09FD1A-F803-42FB-BFFA-573030204EA4}" destId="{0C8279C0-120D-4ABA-B531-6E37AFF6B801}" srcOrd="1" destOrd="0" presId="urn:microsoft.com/office/officeart/2018/5/layout/IconCircleLabelList"/>
    <dgm:cxn modelId="{7CF72194-E40B-1549-A3CD-6733CAD4EC85}" type="presParOf" srcId="{FD09FD1A-F803-42FB-BFFA-573030204EA4}" destId="{A7247269-4E96-4C67-8F98-D460DB43EB56}" srcOrd="2" destOrd="0" presId="urn:microsoft.com/office/officeart/2018/5/layout/IconCircleLabelList"/>
    <dgm:cxn modelId="{31F78875-CE56-D84B-955B-37A8EB3156A2}" type="presParOf" srcId="{FD09FD1A-F803-42FB-BFFA-573030204EA4}" destId="{3A5F9FF7-E880-4139-B137-9A711A350F8B}" srcOrd="3" destOrd="0" presId="urn:microsoft.com/office/officeart/2018/5/layout/IconCircleLabelList"/>
    <dgm:cxn modelId="{535F1000-794D-1642-86A5-C25C21656620}" type="presParOf" srcId="{08D71A21-3746-410D-99E8-0D26231A2954}" destId="{0E14FD00-6671-41D7-BDD4-680CE929B327}" srcOrd="1" destOrd="0" presId="urn:microsoft.com/office/officeart/2018/5/layout/IconCircleLabelList"/>
    <dgm:cxn modelId="{6D4EAEF8-1AA5-4A4C-B5DA-959BFCB7C099}" type="presParOf" srcId="{08D71A21-3746-410D-99E8-0D26231A2954}" destId="{6DA5DD31-0232-46EC-8874-5850F46D48F4}" srcOrd="2" destOrd="0" presId="urn:microsoft.com/office/officeart/2018/5/layout/IconCircleLabelList"/>
    <dgm:cxn modelId="{20411893-B773-9C49-9BB0-20CB360D36F7}" type="presParOf" srcId="{6DA5DD31-0232-46EC-8874-5850F46D48F4}" destId="{466F8E43-FFD6-46E7-9453-D24A7D8011DD}" srcOrd="0" destOrd="0" presId="urn:microsoft.com/office/officeart/2018/5/layout/IconCircleLabelList"/>
    <dgm:cxn modelId="{9D2FF615-173E-4A4C-887B-951BA2017774}" type="presParOf" srcId="{6DA5DD31-0232-46EC-8874-5850F46D48F4}" destId="{39D4D866-0A4C-4C83-9DB3-8F73B05B66D5}" srcOrd="1" destOrd="0" presId="urn:microsoft.com/office/officeart/2018/5/layout/IconCircleLabelList"/>
    <dgm:cxn modelId="{5780D5BF-9ABE-0D4F-88BE-D6FEEE667F2F}" type="presParOf" srcId="{6DA5DD31-0232-46EC-8874-5850F46D48F4}" destId="{1F3B475E-2D9D-4AC8-9846-0DCA28F8E4CD}" srcOrd="2" destOrd="0" presId="urn:microsoft.com/office/officeart/2018/5/layout/IconCircleLabelList"/>
    <dgm:cxn modelId="{AFBA6A2D-071A-814F-9B97-A712923317C3}" type="presParOf" srcId="{6DA5DD31-0232-46EC-8874-5850F46D48F4}" destId="{66E8EBF2-B170-433E-A296-8E6F23EE58F0}" srcOrd="3" destOrd="0" presId="urn:microsoft.com/office/officeart/2018/5/layout/IconCircleLabelList"/>
    <dgm:cxn modelId="{4136D648-4449-B443-9F40-55DB2D6A7A3F}" type="presParOf" srcId="{08D71A21-3746-410D-99E8-0D26231A2954}" destId="{C5A9F537-AE1C-4B2E-BB3A-19AE7DC93755}" srcOrd="3" destOrd="0" presId="urn:microsoft.com/office/officeart/2018/5/layout/IconCircleLabelList"/>
    <dgm:cxn modelId="{40FEF270-B70F-A34E-80B6-F57A6F20B526}" type="presParOf" srcId="{08D71A21-3746-410D-99E8-0D26231A2954}" destId="{C2ECF784-71B7-46CB-8465-57FB31619A2B}" srcOrd="4" destOrd="0" presId="urn:microsoft.com/office/officeart/2018/5/layout/IconCircleLabelList"/>
    <dgm:cxn modelId="{E10603A8-1056-F34A-B937-03CF8575AD10}" type="presParOf" srcId="{C2ECF784-71B7-46CB-8465-57FB31619A2B}" destId="{D3113901-5C49-44C2-A9D6-A3A8EA094993}" srcOrd="0" destOrd="0" presId="urn:microsoft.com/office/officeart/2018/5/layout/IconCircleLabelList"/>
    <dgm:cxn modelId="{E63F1F49-3745-194D-93A0-D1CC889034CF}" type="presParOf" srcId="{C2ECF784-71B7-46CB-8465-57FB31619A2B}" destId="{8072BCD9-0CF2-4EF9-B925-C1C779362AC1}" srcOrd="1" destOrd="0" presId="urn:microsoft.com/office/officeart/2018/5/layout/IconCircleLabelList"/>
    <dgm:cxn modelId="{CF5F8A62-06D0-3A48-BB7A-7EDEA778F8A0}" type="presParOf" srcId="{C2ECF784-71B7-46CB-8465-57FB31619A2B}" destId="{B5DD4A9B-3AAD-44A2-9A1A-239438F380C7}" srcOrd="2" destOrd="0" presId="urn:microsoft.com/office/officeart/2018/5/layout/IconCircleLabelList"/>
    <dgm:cxn modelId="{F944382A-801F-DE4E-AD82-E8F707DB9AA4}" type="presParOf" srcId="{C2ECF784-71B7-46CB-8465-57FB31619A2B}" destId="{866BF178-5206-43B5-8DB8-AF7B80858E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D74D3B-1CCD-4886-A641-BD07C41F818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4B3C2E-0ECA-4EF3-BCA1-15AAED70ABBA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2D58CF42-D936-4B0B-8E35-EB6B4A1D2882}" type="parTrans" cxnId="{2A705E45-6514-4951-A12B-3D5B7DAFAA6D}">
      <dgm:prSet/>
      <dgm:spPr/>
      <dgm:t>
        <a:bodyPr/>
        <a:lstStyle/>
        <a:p>
          <a:endParaRPr lang="en-US"/>
        </a:p>
      </dgm:t>
    </dgm:pt>
    <dgm:pt modelId="{976BE63E-AAFD-466C-9DCE-12AFB12586E4}" type="sibTrans" cxnId="{2A705E45-6514-4951-A12B-3D5B7DAFAA6D}">
      <dgm:prSet/>
      <dgm:spPr/>
      <dgm:t>
        <a:bodyPr/>
        <a:lstStyle/>
        <a:p>
          <a:endParaRPr lang="en-US"/>
        </a:p>
      </dgm:t>
    </dgm:pt>
    <dgm:pt modelId="{7B2244C9-3B9A-4273-83FA-E78F8FC06D10}">
      <dgm:prSet/>
      <dgm:spPr/>
      <dgm:t>
        <a:bodyPr/>
        <a:lstStyle/>
        <a:p>
          <a:r>
            <a:rPr lang="en-US"/>
            <a:t>K-Nearest Neighbor (KNN)</a:t>
          </a:r>
        </a:p>
      </dgm:t>
    </dgm:pt>
    <dgm:pt modelId="{2D90AD07-7CEA-4743-B335-59AF77470177}" type="parTrans" cxnId="{8F51133B-D1F4-4071-89E4-7F8B091A4A35}">
      <dgm:prSet/>
      <dgm:spPr/>
      <dgm:t>
        <a:bodyPr/>
        <a:lstStyle/>
        <a:p>
          <a:endParaRPr lang="en-US"/>
        </a:p>
      </dgm:t>
    </dgm:pt>
    <dgm:pt modelId="{157C22B3-B6C3-414F-8E77-C361F079202B}" type="sibTrans" cxnId="{8F51133B-D1F4-4071-89E4-7F8B091A4A35}">
      <dgm:prSet/>
      <dgm:spPr/>
      <dgm:t>
        <a:bodyPr/>
        <a:lstStyle/>
        <a:p>
          <a:endParaRPr lang="en-US"/>
        </a:p>
      </dgm:t>
    </dgm:pt>
    <dgm:pt modelId="{461BF740-07F0-4A01-A22C-23EE7F0AC50B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AD381B85-B0C9-4493-A460-F0408049A5E9}" type="parTrans" cxnId="{BF98EB69-F28F-41EF-9A10-5859B9B02632}">
      <dgm:prSet/>
      <dgm:spPr/>
      <dgm:t>
        <a:bodyPr/>
        <a:lstStyle/>
        <a:p>
          <a:endParaRPr lang="en-US"/>
        </a:p>
      </dgm:t>
    </dgm:pt>
    <dgm:pt modelId="{62DD5A06-C0D4-48BC-9AE8-54929437AF63}" type="sibTrans" cxnId="{BF98EB69-F28F-41EF-9A10-5859B9B02632}">
      <dgm:prSet/>
      <dgm:spPr/>
      <dgm:t>
        <a:bodyPr/>
        <a:lstStyle/>
        <a:p>
          <a:endParaRPr lang="en-US"/>
        </a:p>
      </dgm:t>
    </dgm:pt>
    <dgm:pt modelId="{25274997-ECBC-4DDA-8C06-3823DDB47121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FD8ECE9-8510-418E-9E56-C956A7AF1B6F}" type="parTrans" cxnId="{16A248DA-3FE5-4E81-B38E-B1CFACAF67F9}">
      <dgm:prSet/>
      <dgm:spPr/>
      <dgm:t>
        <a:bodyPr/>
        <a:lstStyle/>
        <a:p>
          <a:endParaRPr lang="en-US"/>
        </a:p>
      </dgm:t>
    </dgm:pt>
    <dgm:pt modelId="{AD74488B-2F20-4C18-819F-85D14B41DDA9}" type="sibTrans" cxnId="{16A248DA-3FE5-4E81-B38E-B1CFACAF67F9}">
      <dgm:prSet/>
      <dgm:spPr/>
      <dgm:t>
        <a:bodyPr/>
        <a:lstStyle/>
        <a:p>
          <a:endParaRPr lang="en-US"/>
        </a:p>
      </dgm:t>
    </dgm:pt>
    <dgm:pt modelId="{E488FF6D-A9D0-48E0-A9C4-120A6C2C44A6}">
      <dgm:prSet/>
      <dgm:spPr/>
      <dgm:t>
        <a:bodyPr/>
        <a:lstStyle/>
        <a:p>
          <a:r>
            <a:rPr lang="en-US" dirty="0"/>
            <a:t>Support Vector Machine (SVM)</a:t>
          </a:r>
        </a:p>
      </dgm:t>
    </dgm:pt>
    <dgm:pt modelId="{70FFD182-0D34-4D76-9B61-356E3200848B}" type="parTrans" cxnId="{D365A6B6-FE83-4492-9D1D-27BDA3C8A877}">
      <dgm:prSet/>
      <dgm:spPr/>
      <dgm:t>
        <a:bodyPr/>
        <a:lstStyle/>
        <a:p>
          <a:endParaRPr lang="en-US"/>
        </a:p>
      </dgm:t>
    </dgm:pt>
    <dgm:pt modelId="{34E0FF43-BF57-44C4-95E7-454A415BF5EE}" type="sibTrans" cxnId="{D365A6B6-FE83-4492-9D1D-27BDA3C8A877}">
      <dgm:prSet/>
      <dgm:spPr/>
      <dgm:t>
        <a:bodyPr/>
        <a:lstStyle/>
        <a:p>
          <a:endParaRPr lang="en-US"/>
        </a:p>
      </dgm:t>
    </dgm:pt>
    <dgm:pt modelId="{A83DC146-0232-D54E-A47B-9799B6703F80}" type="pres">
      <dgm:prSet presAssocID="{63D74D3B-1CCD-4886-A641-BD07C41F8182}" presName="linear" presStyleCnt="0">
        <dgm:presLayoutVars>
          <dgm:dir/>
          <dgm:animLvl val="lvl"/>
          <dgm:resizeHandles val="exact"/>
        </dgm:presLayoutVars>
      </dgm:prSet>
      <dgm:spPr/>
    </dgm:pt>
    <dgm:pt modelId="{BB8E6BBF-EB71-2B40-AE6F-CD4F38318F38}" type="pres">
      <dgm:prSet presAssocID="{1B4B3C2E-0ECA-4EF3-BCA1-15AAED70ABBA}" presName="parentLin" presStyleCnt="0"/>
      <dgm:spPr/>
    </dgm:pt>
    <dgm:pt modelId="{0DA9B77D-AEE7-074D-9D36-FA321507D380}" type="pres">
      <dgm:prSet presAssocID="{1B4B3C2E-0ECA-4EF3-BCA1-15AAED70ABBA}" presName="parentLeftMargin" presStyleLbl="node1" presStyleIdx="0" presStyleCnt="5"/>
      <dgm:spPr/>
    </dgm:pt>
    <dgm:pt modelId="{39C082A6-F935-404D-9FD3-1D36B3B99330}" type="pres">
      <dgm:prSet presAssocID="{1B4B3C2E-0ECA-4EF3-BCA1-15AAED70AB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2C5A92-EF89-6C40-8284-31CDFFB3AE18}" type="pres">
      <dgm:prSet presAssocID="{1B4B3C2E-0ECA-4EF3-BCA1-15AAED70ABBA}" presName="negativeSpace" presStyleCnt="0"/>
      <dgm:spPr/>
    </dgm:pt>
    <dgm:pt modelId="{C2D40E92-53B0-9D46-8297-40DC48108C07}" type="pres">
      <dgm:prSet presAssocID="{1B4B3C2E-0ECA-4EF3-BCA1-15AAED70ABBA}" presName="childText" presStyleLbl="conFgAcc1" presStyleIdx="0" presStyleCnt="5">
        <dgm:presLayoutVars>
          <dgm:bulletEnabled val="1"/>
        </dgm:presLayoutVars>
      </dgm:prSet>
      <dgm:spPr/>
    </dgm:pt>
    <dgm:pt modelId="{D0134111-9F03-1742-B8D4-8C6B1A32D2C3}" type="pres">
      <dgm:prSet presAssocID="{976BE63E-AAFD-466C-9DCE-12AFB12586E4}" presName="spaceBetweenRectangles" presStyleCnt="0"/>
      <dgm:spPr/>
    </dgm:pt>
    <dgm:pt modelId="{25A18EC3-B490-A945-8847-DBE42262EE9E}" type="pres">
      <dgm:prSet presAssocID="{7B2244C9-3B9A-4273-83FA-E78F8FC06D10}" presName="parentLin" presStyleCnt="0"/>
      <dgm:spPr/>
    </dgm:pt>
    <dgm:pt modelId="{CDC59857-559C-5444-B385-E3BAD7841239}" type="pres">
      <dgm:prSet presAssocID="{7B2244C9-3B9A-4273-83FA-E78F8FC06D10}" presName="parentLeftMargin" presStyleLbl="node1" presStyleIdx="0" presStyleCnt="5"/>
      <dgm:spPr/>
    </dgm:pt>
    <dgm:pt modelId="{65C98ABC-EB07-E542-B568-00061173AD45}" type="pres">
      <dgm:prSet presAssocID="{7B2244C9-3B9A-4273-83FA-E78F8FC06D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615237-D24E-FE44-A756-C7896A90588E}" type="pres">
      <dgm:prSet presAssocID="{7B2244C9-3B9A-4273-83FA-E78F8FC06D10}" presName="negativeSpace" presStyleCnt="0"/>
      <dgm:spPr/>
    </dgm:pt>
    <dgm:pt modelId="{4E6A9D41-2D3A-0249-AA9C-00B1AEA8A4C2}" type="pres">
      <dgm:prSet presAssocID="{7B2244C9-3B9A-4273-83FA-E78F8FC06D10}" presName="childText" presStyleLbl="conFgAcc1" presStyleIdx="1" presStyleCnt="5">
        <dgm:presLayoutVars>
          <dgm:bulletEnabled val="1"/>
        </dgm:presLayoutVars>
      </dgm:prSet>
      <dgm:spPr/>
    </dgm:pt>
    <dgm:pt modelId="{B99F7375-D0EE-6E4D-AF98-FA5D36C03523}" type="pres">
      <dgm:prSet presAssocID="{157C22B3-B6C3-414F-8E77-C361F079202B}" presName="spaceBetweenRectangles" presStyleCnt="0"/>
      <dgm:spPr/>
    </dgm:pt>
    <dgm:pt modelId="{1AECD446-4506-1C4C-B552-C20CC4828D0D}" type="pres">
      <dgm:prSet presAssocID="{461BF740-07F0-4A01-A22C-23EE7F0AC50B}" presName="parentLin" presStyleCnt="0"/>
      <dgm:spPr/>
    </dgm:pt>
    <dgm:pt modelId="{FD00C7AC-0B0E-C240-A0E6-305B5B26F046}" type="pres">
      <dgm:prSet presAssocID="{461BF740-07F0-4A01-A22C-23EE7F0AC50B}" presName="parentLeftMargin" presStyleLbl="node1" presStyleIdx="1" presStyleCnt="5"/>
      <dgm:spPr/>
    </dgm:pt>
    <dgm:pt modelId="{44940E76-EC0A-D94C-8C0D-237AFC700B0E}" type="pres">
      <dgm:prSet presAssocID="{461BF740-07F0-4A01-A22C-23EE7F0AC5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59133A-756A-E24F-9023-38E7A5E41D7B}" type="pres">
      <dgm:prSet presAssocID="{461BF740-07F0-4A01-A22C-23EE7F0AC50B}" presName="negativeSpace" presStyleCnt="0"/>
      <dgm:spPr/>
    </dgm:pt>
    <dgm:pt modelId="{5DF2BF83-65DF-D04F-B94C-6309D396CA33}" type="pres">
      <dgm:prSet presAssocID="{461BF740-07F0-4A01-A22C-23EE7F0AC50B}" presName="childText" presStyleLbl="conFgAcc1" presStyleIdx="2" presStyleCnt="5">
        <dgm:presLayoutVars>
          <dgm:bulletEnabled val="1"/>
        </dgm:presLayoutVars>
      </dgm:prSet>
      <dgm:spPr/>
    </dgm:pt>
    <dgm:pt modelId="{07B73364-A2FF-D044-BABE-A314226F59DC}" type="pres">
      <dgm:prSet presAssocID="{62DD5A06-C0D4-48BC-9AE8-54929437AF63}" presName="spaceBetweenRectangles" presStyleCnt="0"/>
      <dgm:spPr/>
    </dgm:pt>
    <dgm:pt modelId="{238A1262-DF4D-AC40-B1F3-AD85CA3EE3CD}" type="pres">
      <dgm:prSet presAssocID="{25274997-ECBC-4DDA-8C06-3823DDB47121}" presName="parentLin" presStyleCnt="0"/>
      <dgm:spPr/>
    </dgm:pt>
    <dgm:pt modelId="{5F2BAA2B-C524-124D-A85C-4F6B479AE824}" type="pres">
      <dgm:prSet presAssocID="{25274997-ECBC-4DDA-8C06-3823DDB47121}" presName="parentLeftMargin" presStyleLbl="node1" presStyleIdx="2" presStyleCnt="5"/>
      <dgm:spPr/>
    </dgm:pt>
    <dgm:pt modelId="{C3C05782-081E-CA44-89B7-049C88B08CA6}" type="pres">
      <dgm:prSet presAssocID="{25274997-ECBC-4DDA-8C06-3823DDB471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1EE528-0FCF-B943-919D-A1C5BF449277}" type="pres">
      <dgm:prSet presAssocID="{25274997-ECBC-4DDA-8C06-3823DDB47121}" presName="negativeSpace" presStyleCnt="0"/>
      <dgm:spPr/>
    </dgm:pt>
    <dgm:pt modelId="{6AE18C3A-CF33-AB41-9539-DC6A8AC72AB8}" type="pres">
      <dgm:prSet presAssocID="{25274997-ECBC-4DDA-8C06-3823DDB47121}" presName="childText" presStyleLbl="conFgAcc1" presStyleIdx="3" presStyleCnt="5">
        <dgm:presLayoutVars>
          <dgm:bulletEnabled val="1"/>
        </dgm:presLayoutVars>
      </dgm:prSet>
      <dgm:spPr/>
    </dgm:pt>
    <dgm:pt modelId="{2A3CAC56-1ACB-434B-932E-68E66D4EA49D}" type="pres">
      <dgm:prSet presAssocID="{AD74488B-2F20-4C18-819F-85D14B41DDA9}" presName="spaceBetweenRectangles" presStyleCnt="0"/>
      <dgm:spPr/>
    </dgm:pt>
    <dgm:pt modelId="{2278EBAB-6E4A-0441-B87B-B3761B33C261}" type="pres">
      <dgm:prSet presAssocID="{E488FF6D-A9D0-48E0-A9C4-120A6C2C44A6}" presName="parentLin" presStyleCnt="0"/>
      <dgm:spPr/>
    </dgm:pt>
    <dgm:pt modelId="{19CA856D-EE53-5E48-B960-ED71E30FBC69}" type="pres">
      <dgm:prSet presAssocID="{E488FF6D-A9D0-48E0-A9C4-120A6C2C44A6}" presName="parentLeftMargin" presStyleLbl="node1" presStyleIdx="3" presStyleCnt="5"/>
      <dgm:spPr/>
    </dgm:pt>
    <dgm:pt modelId="{EA181D26-13B8-5446-9316-D1DB666E4D05}" type="pres">
      <dgm:prSet presAssocID="{E488FF6D-A9D0-48E0-A9C4-120A6C2C44A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A5C3DA6-FBF9-8E45-BE74-0B51585D4507}" type="pres">
      <dgm:prSet presAssocID="{E488FF6D-A9D0-48E0-A9C4-120A6C2C44A6}" presName="negativeSpace" presStyleCnt="0"/>
      <dgm:spPr/>
    </dgm:pt>
    <dgm:pt modelId="{29EBD1C9-010A-3540-8C98-E9704E03791F}" type="pres">
      <dgm:prSet presAssocID="{E488FF6D-A9D0-48E0-A9C4-120A6C2C44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C0E5C05-B8A5-7E44-AEFD-1900D9CDCFAA}" type="presOf" srcId="{461BF740-07F0-4A01-A22C-23EE7F0AC50B}" destId="{44940E76-EC0A-D94C-8C0D-237AFC700B0E}" srcOrd="1" destOrd="0" presId="urn:microsoft.com/office/officeart/2005/8/layout/list1"/>
    <dgm:cxn modelId="{8F51133B-D1F4-4071-89E4-7F8B091A4A35}" srcId="{63D74D3B-1CCD-4886-A641-BD07C41F8182}" destId="{7B2244C9-3B9A-4273-83FA-E78F8FC06D10}" srcOrd="1" destOrd="0" parTransId="{2D90AD07-7CEA-4743-B335-59AF77470177}" sibTransId="{157C22B3-B6C3-414F-8E77-C361F079202B}"/>
    <dgm:cxn modelId="{2A705E45-6514-4951-A12B-3D5B7DAFAA6D}" srcId="{63D74D3B-1CCD-4886-A641-BD07C41F8182}" destId="{1B4B3C2E-0ECA-4EF3-BCA1-15AAED70ABBA}" srcOrd="0" destOrd="0" parTransId="{2D58CF42-D936-4B0B-8E35-EB6B4A1D2882}" sibTransId="{976BE63E-AAFD-466C-9DCE-12AFB12586E4}"/>
    <dgm:cxn modelId="{8A3C9746-BC47-8246-8333-6A421C776E59}" type="presOf" srcId="{1B4B3C2E-0ECA-4EF3-BCA1-15AAED70ABBA}" destId="{39C082A6-F935-404D-9FD3-1D36B3B99330}" srcOrd="1" destOrd="0" presId="urn:microsoft.com/office/officeart/2005/8/layout/list1"/>
    <dgm:cxn modelId="{2AACEE5A-F052-1343-995C-3E54448E2215}" type="presOf" srcId="{7B2244C9-3B9A-4273-83FA-E78F8FC06D10}" destId="{CDC59857-559C-5444-B385-E3BAD7841239}" srcOrd="0" destOrd="0" presId="urn:microsoft.com/office/officeart/2005/8/layout/list1"/>
    <dgm:cxn modelId="{4AD75764-015C-BA45-8C06-75B594A7E39B}" type="presOf" srcId="{461BF740-07F0-4A01-A22C-23EE7F0AC50B}" destId="{FD00C7AC-0B0E-C240-A0E6-305B5B26F046}" srcOrd="0" destOrd="0" presId="urn:microsoft.com/office/officeart/2005/8/layout/list1"/>
    <dgm:cxn modelId="{BF98EB69-F28F-41EF-9A10-5859B9B02632}" srcId="{63D74D3B-1CCD-4886-A641-BD07C41F8182}" destId="{461BF740-07F0-4A01-A22C-23EE7F0AC50B}" srcOrd="2" destOrd="0" parTransId="{AD381B85-B0C9-4493-A460-F0408049A5E9}" sibTransId="{62DD5A06-C0D4-48BC-9AE8-54929437AF63}"/>
    <dgm:cxn modelId="{4C24BB73-8DF6-5544-ABF4-2048AB5EAEA6}" type="presOf" srcId="{63D74D3B-1CCD-4886-A641-BD07C41F8182}" destId="{A83DC146-0232-D54E-A47B-9799B6703F80}" srcOrd="0" destOrd="0" presId="urn:microsoft.com/office/officeart/2005/8/layout/list1"/>
    <dgm:cxn modelId="{5E9BC382-A09E-104E-80B9-7141D17D4255}" type="presOf" srcId="{25274997-ECBC-4DDA-8C06-3823DDB47121}" destId="{C3C05782-081E-CA44-89B7-049C88B08CA6}" srcOrd="1" destOrd="0" presId="urn:microsoft.com/office/officeart/2005/8/layout/list1"/>
    <dgm:cxn modelId="{A5632485-BFBB-7E4B-8F12-BB18E6E1F9C3}" type="presOf" srcId="{E488FF6D-A9D0-48E0-A9C4-120A6C2C44A6}" destId="{EA181D26-13B8-5446-9316-D1DB666E4D05}" srcOrd="1" destOrd="0" presId="urn:microsoft.com/office/officeart/2005/8/layout/list1"/>
    <dgm:cxn modelId="{BEFE2289-9A30-E147-8DAE-B657C1A9C442}" type="presOf" srcId="{1B4B3C2E-0ECA-4EF3-BCA1-15AAED70ABBA}" destId="{0DA9B77D-AEE7-074D-9D36-FA321507D380}" srcOrd="0" destOrd="0" presId="urn:microsoft.com/office/officeart/2005/8/layout/list1"/>
    <dgm:cxn modelId="{D365A6B6-FE83-4492-9D1D-27BDA3C8A877}" srcId="{63D74D3B-1CCD-4886-A641-BD07C41F8182}" destId="{E488FF6D-A9D0-48E0-A9C4-120A6C2C44A6}" srcOrd="4" destOrd="0" parTransId="{70FFD182-0D34-4D76-9B61-356E3200848B}" sibTransId="{34E0FF43-BF57-44C4-95E7-454A415BF5EE}"/>
    <dgm:cxn modelId="{031E0DBF-ED31-E348-9848-B134391F5277}" type="presOf" srcId="{7B2244C9-3B9A-4273-83FA-E78F8FC06D10}" destId="{65C98ABC-EB07-E542-B568-00061173AD45}" srcOrd="1" destOrd="0" presId="urn:microsoft.com/office/officeart/2005/8/layout/list1"/>
    <dgm:cxn modelId="{16A248DA-3FE5-4E81-B38E-B1CFACAF67F9}" srcId="{63D74D3B-1CCD-4886-A641-BD07C41F8182}" destId="{25274997-ECBC-4DDA-8C06-3823DDB47121}" srcOrd="3" destOrd="0" parTransId="{AFD8ECE9-8510-418E-9E56-C956A7AF1B6F}" sibTransId="{AD74488B-2F20-4C18-819F-85D14B41DDA9}"/>
    <dgm:cxn modelId="{CF4EC0DF-AF7C-7549-A611-5FEE51312CAD}" type="presOf" srcId="{E488FF6D-A9D0-48E0-A9C4-120A6C2C44A6}" destId="{19CA856D-EE53-5E48-B960-ED71E30FBC69}" srcOrd="0" destOrd="0" presId="urn:microsoft.com/office/officeart/2005/8/layout/list1"/>
    <dgm:cxn modelId="{938110E5-146B-0A49-A8FD-8D78FAA5A0F7}" type="presOf" srcId="{25274997-ECBC-4DDA-8C06-3823DDB47121}" destId="{5F2BAA2B-C524-124D-A85C-4F6B479AE824}" srcOrd="0" destOrd="0" presId="urn:microsoft.com/office/officeart/2005/8/layout/list1"/>
    <dgm:cxn modelId="{1B3C9141-A0BD-4640-9C21-238856B411B4}" type="presParOf" srcId="{A83DC146-0232-D54E-A47B-9799B6703F80}" destId="{BB8E6BBF-EB71-2B40-AE6F-CD4F38318F38}" srcOrd="0" destOrd="0" presId="urn:microsoft.com/office/officeart/2005/8/layout/list1"/>
    <dgm:cxn modelId="{B6E61E9D-76B5-1548-AFA9-339A5657DE31}" type="presParOf" srcId="{BB8E6BBF-EB71-2B40-AE6F-CD4F38318F38}" destId="{0DA9B77D-AEE7-074D-9D36-FA321507D380}" srcOrd="0" destOrd="0" presId="urn:microsoft.com/office/officeart/2005/8/layout/list1"/>
    <dgm:cxn modelId="{6B0A886D-1D1A-CC4F-A007-9C37CB4B1858}" type="presParOf" srcId="{BB8E6BBF-EB71-2B40-AE6F-CD4F38318F38}" destId="{39C082A6-F935-404D-9FD3-1D36B3B99330}" srcOrd="1" destOrd="0" presId="urn:microsoft.com/office/officeart/2005/8/layout/list1"/>
    <dgm:cxn modelId="{DFF8DA8E-C81B-A54B-B66C-1A3F1A14862D}" type="presParOf" srcId="{A83DC146-0232-D54E-A47B-9799B6703F80}" destId="{FB2C5A92-EF89-6C40-8284-31CDFFB3AE18}" srcOrd="1" destOrd="0" presId="urn:microsoft.com/office/officeart/2005/8/layout/list1"/>
    <dgm:cxn modelId="{A7551CA9-C09A-4145-899B-D59B979E77E8}" type="presParOf" srcId="{A83DC146-0232-D54E-A47B-9799B6703F80}" destId="{C2D40E92-53B0-9D46-8297-40DC48108C07}" srcOrd="2" destOrd="0" presId="urn:microsoft.com/office/officeart/2005/8/layout/list1"/>
    <dgm:cxn modelId="{6015574B-E8C6-364F-A24C-A2CC5917D3A1}" type="presParOf" srcId="{A83DC146-0232-D54E-A47B-9799B6703F80}" destId="{D0134111-9F03-1742-B8D4-8C6B1A32D2C3}" srcOrd="3" destOrd="0" presId="urn:microsoft.com/office/officeart/2005/8/layout/list1"/>
    <dgm:cxn modelId="{BD8D3094-ECBC-5F4D-845F-F99245EAED40}" type="presParOf" srcId="{A83DC146-0232-D54E-A47B-9799B6703F80}" destId="{25A18EC3-B490-A945-8847-DBE42262EE9E}" srcOrd="4" destOrd="0" presId="urn:microsoft.com/office/officeart/2005/8/layout/list1"/>
    <dgm:cxn modelId="{5FC98C1F-8650-9243-BD08-B3AFC036C189}" type="presParOf" srcId="{25A18EC3-B490-A945-8847-DBE42262EE9E}" destId="{CDC59857-559C-5444-B385-E3BAD7841239}" srcOrd="0" destOrd="0" presId="urn:microsoft.com/office/officeart/2005/8/layout/list1"/>
    <dgm:cxn modelId="{02FE6CCF-5C64-8743-8EEB-BEE7046D84F0}" type="presParOf" srcId="{25A18EC3-B490-A945-8847-DBE42262EE9E}" destId="{65C98ABC-EB07-E542-B568-00061173AD45}" srcOrd="1" destOrd="0" presId="urn:microsoft.com/office/officeart/2005/8/layout/list1"/>
    <dgm:cxn modelId="{73725679-1D77-D949-984F-D4E7516EAA90}" type="presParOf" srcId="{A83DC146-0232-D54E-A47B-9799B6703F80}" destId="{3C615237-D24E-FE44-A756-C7896A90588E}" srcOrd="5" destOrd="0" presId="urn:microsoft.com/office/officeart/2005/8/layout/list1"/>
    <dgm:cxn modelId="{BF0415EA-074F-BD41-8A02-3E978268F7FB}" type="presParOf" srcId="{A83DC146-0232-D54E-A47B-9799B6703F80}" destId="{4E6A9D41-2D3A-0249-AA9C-00B1AEA8A4C2}" srcOrd="6" destOrd="0" presId="urn:microsoft.com/office/officeart/2005/8/layout/list1"/>
    <dgm:cxn modelId="{E496EDBF-0DAD-094F-9113-4E759DF237FA}" type="presParOf" srcId="{A83DC146-0232-D54E-A47B-9799B6703F80}" destId="{B99F7375-D0EE-6E4D-AF98-FA5D36C03523}" srcOrd="7" destOrd="0" presId="urn:microsoft.com/office/officeart/2005/8/layout/list1"/>
    <dgm:cxn modelId="{8180CF98-3386-1241-8DB0-D388D022B739}" type="presParOf" srcId="{A83DC146-0232-D54E-A47B-9799B6703F80}" destId="{1AECD446-4506-1C4C-B552-C20CC4828D0D}" srcOrd="8" destOrd="0" presId="urn:microsoft.com/office/officeart/2005/8/layout/list1"/>
    <dgm:cxn modelId="{3D1525F3-E171-1D44-AD47-B29640387D12}" type="presParOf" srcId="{1AECD446-4506-1C4C-B552-C20CC4828D0D}" destId="{FD00C7AC-0B0E-C240-A0E6-305B5B26F046}" srcOrd="0" destOrd="0" presId="urn:microsoft.com/office/officeart/2005/8/layout/list1"/>
    <dgm:cxn modelId="{ED14755E-490C-D742-ABB8-2365B85C279F}" type="presParOf" srcId="{1AECD446-4506-1C4C-B552-C20CC4828D0D}" destId="{44940E76-EC0A-D94C-8C0D-237AFC700B0E}" srcOrd="1" destOrd="0" presId="urn:microsoft.com/office/officeart/2005/8/layout/list1"/>
    <dgm:cxn modelId="{08F84E56-4D28-F842-8B82-A6ACF8390DC4}" type="presParOf" srcId="{A83DC146-0232-D54E-A47B-9799B6703F80}" destId="{3559133A-756A-E24F-9023-38E7A5E41D7B}" srcOrd="9" destOrd="0" presId="urn:microsoft.com/office/officeart/2005/8/layout/list1"/>
    <dgm:cxn modelId="{921320B3-3063-F747-A333-60DAFBEED9F1}" type="presParOf" srcId="{A83DC146-0232-D54E-A47B-9799B6703F80}" destId="{5DF2BF83-65DF-D04F-B94C-6309D396CA33}" srcOrd="10" destOrd="0" presId="urn:microsoft.com/office/officeart/2005/8/layout/list1"/>
    <dgm:cxn modelId="{DC17EE3C-92F7-4943-BD5C-17F2821C52A8}" type="presParOf" srcId="{A83DC146-0232-D54E-A47B-9799B6703F80}" destId="{07B73364-A2FF-D044-BABE-A314226F59DC}" srcOrd="11" destOrd="0" presId="urn:microsoft.com/office/officeart/2005/8/layout/list1"/>
    <dgm:cxn modelId="{3A4961D1-C68C-CA42-9B5C-EC59FD16687D}" type="presParOf" srcId="{A83DC146-0232-D54E-A47B-9799B6703F80}" destId="{238A1262-DF4D-AC40-B1F3-AD85CA3EE3CD}" srcOrd="12" destOrd="0" presId="urn:microsoft.com/office/officeart/2005/8/layout/list1"/>
    <dgm:cxn modelId="{D2B54FA1-0793-184A-AF97-FF988B74F82D}" type="presParOf" srcId="{238A1262-DF4D-AC40-B1F3-AD85CA3EE3CD}" destId="{5F2BAA2B-C524-124D-A85C-4F6B479AE824}" srcOrd="0" destOrd="0" presId="urn:microsoft.com/office/officeart/2005/8/layout/list1"/>
    <dgm:cxn modelId="{1A48B377-336A-3946-9982-937F996622E0}" type="presParOf" srcId="{238A1262-DF4D-AC40-B1F3-AD85CA3EE3CD}" destId="{C3C05782-081E-CA44-89B7-049C88B08CA6}" srcOrd="1" destOrd="0" presId="urn:microsoft.com/office/officeart/2005/8/layout/list1"/>
    <dgm:cxn modelId="{4211D1C3-F324-8945-9F51-B38D63AE8A87}" type="presParOf" srcId="{A83DC146-0232-D54E-A47B-9799B6703F80}" destId="{2D1EE528-0FCF-B943-919D-A1C5BF449277}" srcOrd="13" destOrd="0" presId="urn:microsoft.com/office/officeart/2005/8/layout/list1"/>
    <dgm:cxn modelId="{023BD3E9-4250-C24F-9169-1FF1717E5520}" type="presParOf" srcId="{A83DC146-0232-D54E-A47B-9799B6703F80}" destId="{6AE18C3A-CF33-AB41-9539-DC6A8AC72AB8}" srcOrd="14" destOrd="0" presId="urn:microsoft.com/office/officeart/2005/8/layout/list1"/>
    <dgm:cxn modelId="{8CDF91AC-505A-1B4A-B4F5-D8EDB2250E39}" type="presParOf" srcId="{A83DC146-0232-D54E-A47B-9799B6703F80}" destId="{2A3CAC56-1ACB-434B-932E-68E66D4EA49D}" srcOrd="15" destOrd="0" presId="urn:microsoft.com/office/officeart/2005/8/layout/list1"/>
    <dgm:cxn modelId="{0578F4D5-9154-0A4C-B4CF-382F11AD778D}" type="presParOf" srcId="{A83DC146-0232-D54E-A47B-9799B6703F80}" destId="{2278EBAB-6E4A-0441-B87B-B3761B33C261}" srcOrd="16" destOrd="0" presId="urn:microsoft.com/office/officeart/2005/8/layout/list1"/>
    <dgm:cxn modelId="{399E9F33-FA40-9142-898B-EFCC84AEB123}" type="presParOf" srcId="{2278EBAB-6E4A-0441-B87B-B3761B33C261}" destId="{19CA856D-EE53-5E48-B960-ED71E30FBC69}" srcOrd="0" destOrd="0" presId="urn:microsoft.com/office/officeart/2005/8/layout/list1"/>
    <dgm:cxn modelId="{F98D7B45-5CE3-C34F-9C7A-217D05E8D3C2}" type="presParOf" srcId="{2278EBAB-6E4A-0441-B87B-B3761B33C261}" destId="{EA181D26-13B8-5446-9316-D1DB666E4D05}" srcOrd="1" destOrd="0" presId="urn:microsoft.com/office/officeart/2005/8/layout/list1"/>
    <dgm:cxn modelId="{737B5915-3FDD-7C4B-A6B6-1F0BB0B11C8E}" type="presParOf" srcId="{A83DC146-0232-D54E-A47B-9799B6703F80}" destId="{DA5C3DA6-FBF9-8E45-BE74-0B51585D4507}" srcOrd="17" destOrd="0" presId="urn:microsoft.com/office/officeart/2005/8/layout/list1"/>
    <dgm:cxn modelId="{29BE9135-F9FA-4B41-BF4C-A63791E722D7}" type="presParOf" srcId="{A83DC146-0232-D54E-A47B-9799B6703F80}" destId="{29EBD1C9-010A-3540-8C98-E9704E0379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B3D25-5CBC-5D4A-9FF1-992D64BA54BA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347F4-B538-A947-B8C1-0AB43F1BEC51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Vital organ</a:t>
          </a:r>
        </a:p>
      </dsp:txBody>
      <dsp:txXfrm>
        <a:off x="0" y="675"/>
        <a:ext cx="6291714" cy="789912"/>
      </dsp:txXfrm>
    </dsp:sp>
    <dsp:sp modelId="{DA10DB1D-4EFC-4842-AD81-314C3617FEAA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6C771-7D4A-6344-B1B7-9A5AA277533F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Many functions</a:t>
          </a:r>
        </a:p>
      </dsp:txBody>
      <dsp:txXfrm>
        <a:off x="0" y="790587"/>
        <a:ext cx="6291714" cy="789912"/>
      </dsp:txXfrm>
    </dsp:sp>
    <dsp:sp modelId="{E3E78F6C-A0F4-6440-BCDB-82B6E57056D1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4BE5E-75F3-054F-85CA-F05C770C077F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 million deaths per year</a:t>
          </a:r>
        </a:p>
      </dsp:txBody>
      <dsp:txXfrm>
        <a:off x="0" y="1580499"/>
        <a:ext cx="6291714" cy="789912"/>
      </dsp:txXfrm>
    </dsp:sp>
    <dsp:sp modelId="{4A6C9765-9B98-A747-982C-020E9DFDA746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3BFB9-BC82-5949-A370-EB12C7B5AF56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Symptoms</a:t>
          </a:r>
        </a:p>
      </dsp:txBody>
      <dsp:txXfrm>
        <a:off x="0" y="2370411"/>
        <a:ext cx="6291714" cy="789912"/>
      </dsp:txXfrm>
    </dsp:sp>
    <dsp:sp modelId="{CA314C27-08AA-DC44-A5C1-2A864EDD67AE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1DC3-3682-EB42-B313-CEE6FAD3C8BE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Diagnosis</a:t>
          </a:r>
        </a:p>
      </dsp:txBody>
      <dsp:txXfrm>
        <a:off x="0" y="3160323"/>
        <a:ext cx="6291714" cy="789912"/>
      </dsp:txXfrm>
    </dsp:sp>
    <dsp:sp modelId="{05B3FF84-66C4-E944-AF5D-730E35492D8E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D9D0-976D-0644-9D76-3B926A3BB73C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Treatment</a:t>
          </a:r>
        </a:p>
      </dsp:txBody>
      <dsp:txXfrm>
        <a:off x="0" y="3950235"/>
        <a:ext cx="6291714" cy="789912"/>
      </dsp:txXfrm>
    </dsp:sp>
    <dsp:sp modelId="{177C6F1B-9BEB-334D-BB1B-3B64E4DAC76A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3C4B-9091-7A49-BC4C-895C6A94482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Prevention</a:t>
          </a:r>
        </a:p>
      </dsp:txBody>
      <dsp:txXfrm>
        <a:off x="0" y="4740147"/>
        <a:ext cx="6291714" cy="78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5B7E5-DF51-4C7D-A70E-334D54C8C36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279C0-120D-4ABA-B531-6E37AFF6B801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9FF7-E880-4139-B137-9A711A350F8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Exploratory Data Analysis</a:t>
          </a:r>
        </a:p>
      </dsp:txBody>
      <dsp:txXfrm>
        <a:off x="75768" y="3053169"/>
        <a:ext cx="3093750" cy="720000"/>
      </dsp:txXfrm>
    </dsp:sp>
    <dsp:sp modelId="{466F8E43-FFD6-46E7-9453-D24A7D8011DD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4D866-0A4C-4C83-9DB3-8F73B05B66D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8EBF2-B170-433E-A296-8E6F23EE58F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Train and test</a:t>
          </a:r>
        </a:p>
      </dsp:txBody>
      <dsp:txXfrm>
        <a:off x="3710925" y="3053169"/>
        <a:ext cx="3093750" cy="720000"/>
      </dsp:txXfrm>
    </dsp:sp>
    <dsp:sp modelId="{D3113901-5C49-44C2-A9D6-A3A8EA09499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2BCD9-0CF2-4EF9-B925-C1C779362AC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BF178-5206-43B5-8DB8-AF7B80858ED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Predictive Analysis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40E92-53B0-9D46-8297-40DC48108C07}">
      <dsp:nvSpPr>
        <dsp:cNvPr id="0" name=""/>
        <dsp:cNvSpPr/>
      </dsp:nvSpPr>
      <dsp:spPr>
        <a:xfrm>
          <a:off x="0" y="669739"/>
          <a:ext cx="63037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082A6-F935-404D-9FD3-1D36B3B99330}">
      <dsp:nvSpPr>
        <dsp:cNvPr id="0" name=""/>
        <dsp:cNvSpPr/>
      </dsp:nvSpPr>
      <dsp:spPr>
        <a:xfrm>
          <a:off x="315186" y="345019"/>
          <a:ext cx="441261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</a:t>
          </a:r>
        </a:p>
      </dsp:txBody>
      <dsp:txXfrm>
        <a:off x="346889" y="376722"/>
        <a:ext cx="4349204" cy="586034"/>
      </dsp:txXfrm>
    </dsp:sp>
    <dsp:sp modelId="{4E6A9D41-2D3A-0249-AA9C-00B1AEA8A4C2}">
      <dsp:nvSpPr>
        <dsp:cNvPr id="0" name=""/>
        <dsp:cNvSpPr/>
      </dsp:nvSpPr>
      <dsp:spPr>
        <a:xfrm>
          <a:off x="0" y="1667659"/>
          <a:ext cx="63037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9694"/>
              <a:satOff val="-1981"/>
              <a:lumOff val="-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ABC-EB07-E542-B568-00061173AD45}">
      <dsp:nvSpPr>
        <dsp:cNvPr id="0" name=""/>
        <dsp:cNvSpPr/>
      </dsp:nvSpPr>
      <dsp:spPr>
        <a:xfrm>
          <a:off x="315186" y="1342939"/>
          <a:ext cx="4412610" cy="649440"/>
        </a:xfrm>
        <a:prstGeom prst="roundRect">
          <a:avLst/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K-Nearest Neighbor (KNN)</a:t>
          </a:r>
        </a:p>
      </dsp:txBody>
      <dsp:txXfrm>
        <a:off x="346889" y="1374642"/>
        <a:ext cx="4349204" cy="586034"/>
      </dsp:txXfrm>
    </dsp:sp>
    <dsp:sp modelId="{5DF2BF83-65DF-D04F-B94C-6309D396CA33}">
      <dsp:nvSpPr>
        <dsp:cNvPr id="0" name=""/>
        <dsp:cNvSpPr/>
      </dsp:nvSpPr>
      <dsp:spPr>
        <a:xfrm>
          <a:off x="0" y="2665579"/>
          <a:ext cx="63037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9388"/>
              <a:satOff val="-3962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40E76-EC0A-D94C-8C0D-237AFC700B0E}">
      <dsp:nvSpPr>
        <dsp:cNvPr id="0" name=""/>
        <dsp:cNvSpPr/>
      </dsp:nvSpPr>
      <dsp:spPr>
        <a:xfrm>
          <a:off x="315186" y="2340859"/>
          <a:ext cx="4412610" cy="649440"/>
        </a:xfrm>
        <a:prstGeom prst="roundRect">
          <a:avLst/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</a:t>
          </a:r>
        </a:p>
      </dsp:txBody>
      <dsp:txXfrm>
        <a:off x="346889" y="2372562"/>
        <a:ext cx="4349204" cy="586034"/>
      </dsp:txXfrm>
    </dsp:sp>
    <dsp:sp modelId="{6AE18C3A-CF33-AB41-9539-DC6A8AC72AB8}">
      <dsp:nvSpPr>
        <dsp:cNvPr id="0" name=""/>
        <dsp:cNvSpPr/>
      </dsp:nvSpPr>
      <dsp:spPr>
        <a:xfrm>
          <a:off x="0" y="3663499"/>
          <a:ext cx="63037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29081"/>
              <a:satOff val="-5942"/>
              <a:lumOff val="-6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05782-081E-CA44-89B7-049C88B08CA6}">
      <dsp:nvSpPr>
        <dsp:cNvPr id="0" name=""/>
        <dsp:cNvSpPr/>
      </dsp:nvSpPr>
      <dsp:spPr>
        <a:xfrm>
          <a:off x="315186" y="3338779"/>
          <a:ext cx="4412610" cy="649440"/>
        </a:xfrm>
        <a:prstGeom prst="roundRect">
          <a:avLst/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346889" y="3370482"/>
        <a:ext cx="4349204" cy="586034"/>
      </dsp:txXfrm>
    </dsp:sp>
    <dsp:sp modelId="{29EBD1C9-010A-3540-8C98-E9704E03791F}">
      <dsp:nvSpPr>
        <dsp:cNvPr id="0" name=""/>
        <dsp:cNvSpPr/>
      </dsp:nvSpPr>
      <dsp:spPr>
        <a:xfrm>
          <a:off x="0" y="4661419"/>
          <a:ext cx="63037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38775"/>
              <a:satOff val="-7923"/>
              <a:lumOff val="-8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26-13B8-5446-9316-D1DB666E4D05}">
      <dsp:nvSpPr>
        <dsp:cNvPr id="0" name=""/>
        <dsp:cNvSpPr/>
      </dsp:nvSpPr>
      <dsp:spPr>
        <a:xfrm>
          <a:off x="315186" y="4336699"/>
          <a:ext cx="4412610" cy="649440"/>
        </a:xfrm>
        <a:prstGeom prst="roundRect">
          <a:avLst/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Support Vector Machine (SVM)</a:t>
          </a:r>
        </a:p>
      </dsp:txBody>
      <dsp:txXfrm>
        <a:off x="346889" y="4368402"/>
        <a:ext cx="434920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8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39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3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8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3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97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10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1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NUL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NUL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2" Type="http://schemas.microsoft.com/office/2007/relationships/media" Target="../media/media11.m4a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image" Target="NUL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audio" Target="../media/media2.m4a"/><Relationship Id="rId7" Type="http://schemas.openxmlformats.org/officeDocument/2006/relationships/diagramQuickStyle" Target="../diagrams/quickStyle1.xml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audio" Target="../media/media5.m4a"/><Relationship Id="rId7" Type="http://schemas.openxmlformats.org/officeDocument/2006/relationships/diagramQuickStyle" Target="../diagrams/quickStyle2.xml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7" Type="http://schemas.openxmlformats.org/officeDocument/2006/relationships/image" Target="../media/image1.png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audio" Target="../media/media9.m4a"/><Relationship Id="rId7" Type="http://schemas.openxmlformats.org/officeDocument/2006/relationships/diagramQuickStyle" Target="../diagrams/quickStyle3.xml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0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8BD82-B057-45AD-91AC-C5A336D503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5000"/>
          </a:blip>
          <a:srcRect t="8283" b="12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Oval 32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7BB6-D546-4946-ABEE-53A8ADFAE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EF4A6-318B-064C-8648-266D6B09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Liver Disease</a:t>
            </a:r>
          </a:p>
          <a:p>
            <a:endParaRPr lang="en-US"/>
          </a:p>
          <a:p>
            <a:r>
              <a:rPr lang="en-US"/>
              <a:t>Barbara Payne</a:t>
            </a:r>
          </a:p>
        </p:txBody>
      </p:sp>
      <p:sp>
        <p:nvSpPr>
          <p:cNvPr id="40" name="Arc 34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udio Recording Aug 11, 2021 at 11:21:12 AM" descr="Audio Recording Aug 11, 2021 at 11:21:12 AM">
            <a:hlinkClick r:id="" action="ppaction://media"/>
            <a:extLst>
              <a:ext uri="{FF2B5EF4-FFF2-40B4-BE49-F238E27FC236}">
                <a16:creationId xmlns:a16="http://schemas.microsoft.com/office/drawing/2014/main" id="{0C5C8B16-A6E1-0440-8C03-3F527449054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18040" y="8467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4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61"/>
    </mc:Choice>
    <mc:Fallback>
      <p:transition spd="slow" advTm="15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7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  <p:extLst>
    <p:ext uri="{E180D4A7-C9FB-4DFB-919C-405C955672EB}">
      <p14:showEvtLst xmlns:p14="http://schemas.microsoft.com/office/powerpoint/2010/main">
        <p14:playEvt time="5738" objId="7"/>
        <p14:stopEvt time="13599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4D23-76FD-B34E-AC69-C3481B57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8B3C34F-DF8E-F545-9986-61415071D8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4" y="1422400"/>
            <a:ext cx="11375512" cy="4788410"/>
          </a:xfrm>
          <a:prstGeom prst="rect">
            <a:avLst/>
          </a:prstGeom>
        </p:spPr>
      </p:pic>
      <p:pic>
        <p:nvPicPr>
          <p:cNvPr id="3" name="Audio Recording Aug 11, 2021 at 11:39:57 AM" descr="Audio Recording Aug 11, 2021 at 11:39:57 AM">
            <a:hlinkClick r:id="" action="ppaction://media"/>
            <a:extLst>
              <a:ext uri="{FF2B5EF4-FFF2-40B4-BE49-F238E27FC236}">
                <a16:creationId xmlns:a16="http://schemas.microsoft.com/office/drawing/2014/main" id="{BEF62C5C-2662-BF47-B3D1-DC76613D225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86696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15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10"/>
    </mc:Choice>
    <mc:Fallback>
      <p:transition spd="slow" advTm="49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234" objId="3"/>
        <p14:stopEvt time="48082" objId="3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DA0C3-22B6-1642-980A-546BC756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BE6BAF3-3E9A-48B9-A150-57BB173C7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4" name="Audio Recording Aug 11, 2021 at 11:23:28 AM" descr="Audio Recording Aug 11, 2021 at 11:23:28 AM">
            <a:hlinkClick r:id="" action="ppaction://media"/>
            <a:extLst>
              <a:ext uri="{FF2B5EF4-FFF2-40B4-BE49-F238E27FC236}">
                <a16:creationId xmlns:a16="http://schemas.microsoft.com/office/drawing/2014/main" id="{491167AD-80E5-8447-BCDA-2C806FFBAD1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31276" y="11359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761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98"/>
    </mc:Choice>
    <mc:Fallback>
      <p:transition spd="slow" advTm="11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337" objId="4"/>
        <p14:stopEvt time="10891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906B-9ED5-EE45-A575-9C7C67F1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Liver Disease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3AB3480-3B99-46C7-9F1C-F6454AE3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4495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udio Recording Aug 11, 2021 at 12:58:36 PM" descr="Audio Recording Aug 11, 2021 at 12:58:36 PM">
            <a:hlinkClick r:id="" action="ppaction://media"/>
            <a:extLst>
              <a:ext uri="{FF2B5EF4-FFF2-40B4-BE49-F238E27FC236}">
                <a16:creationId xmlns:a16="http://schemas.microsoft.com/office/drawing/2014/main" id="{DC63DFD4-CD94-1F47-8929-F50E446DAD9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14551" y="20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340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39"/>
    </mc:Choice>
    <mc:Fallback>
      <p:transition spd="slow" advTm="72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757" objId="4"/>
        <p14:stopEvt time="71656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A1CB7-DB41-614B-9005-83EDEFA7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Predictive Analysis</a:t>
            </a:r>
          </a:p>
        </p:txBody>
      </p:sp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EFC03F-DFB1-3741-A1DC-5D0895D3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Uses historical data to make predictions</a:t>
            </a:r>
          </a:p>
          <a:p>
            <a:r>
              <a:rPr lang="en-US" dirty="0"/>
              <a:t>Can include big data, data mining, and machine learning</a:t>
            </a:r>
          </a:p>
          <a:p>
            <a:r>
              <a:rPr lang="en-US" dirty="0"/>
              <a:t>Many benefits</a:t>
            </a:r>
          </a:p>
          <a:p>
            <a:r>
              <a:rPr lang="en-US" dirty="0"/>
              <a:t>Used in a variety of industries</a:t>
            </a:r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Block Arc 2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udio Recording Aug 11, 2021 at 12:07:56 PM" descr="Audio Recording Aug 11, 2021 at 12:07:56 PM">
            <a:hlinkClick r:id="" action="ppaction://media"/>
            <a:extLst>
              <a:ext uri="{FF2B5EF4-FFF2-40B4-BE49-F238E27FC236}">
                <a16:creationId xmlns:a16="http://schemas.microsoft.com/office/drawing/2014/main" id="{659352B8-F037-E349-9F1A-03AEE7B2E91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96919" y="-1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820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23"/>
    </mc:Choice>
    <mc:Fallback>
      <p:transition spd="slow" advTm="51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769" objId="6"/>
        <p14:stopEvt time="46075" objId="6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0E60-D557-FB49-B948-728F7D9A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EC6C-DF54-AE4B-BB09-FE0ECEC1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671"/>
            <a:ext cx="5257800" cy="3863975"/>
          </a:xfrm>
        </p:spPr>
        <p:txBody>
          <a:bodyPr/>
          <a:lstStyle/>
          <a:p>
            <a:r>
              <a:rPr lang="en-US" dirty="0"/>
              <a:t>583 records</a:t>
            </a:r>
          </a:p>
          <a:p>
            <a:r>
              <a:rPr lang="en-US" dirty="0"/>
              <a:t>11 variables</a:t>
            </a:r>
          </a:p>
          <a:p>
            <a:r>
              <a:rPr lang="en-US" dirty="0"/>
              <a:t>Patients from North East of Andhra Pradesh, India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A25C1F-22A9-504D-ABBB-70CD042B165D}"/>
              </a:ext>
            </a:extLst>
          </p:cNvPr>
          <p:cNvSpPr txBox="1">
            <a:spLocks/>
          </p:cNvSpPr>
          <p:nvPr/>
        </p:nvSpPr>
        <p:spPr>
          <a:xfrm>
            <a:off x="6409266" y="2396670"/>
            <a:ext cx="5257800" cy="386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Variables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Total Bilirubin</a:t>
            </a:r>
          </a:p>
          <a:p>
            <a:pPr lvl="1"/>
            <a:r>
              <a:rPr lang="en-US" dirty="0"/>
              <a:t>Direct Bilirubin</a:t>
            </a:r>
          </a:p>
          <a:p>
            <a:pPr lvl="1" fontAlgn="base"/>
            <a:r>
              <a:rPr lang="en-US" dirty="0"/>
              <a:t>Alkaline </a:t>
            </a:r>
            <a:r>
              <a:rPr lang="en-US" dirty="0" err="1"/>
              <a:t>Phosphotase</a:t>
            </a:r>
            <a:endParaRPr lang="en-US" dirty="0"/>
          </a:p>
          <a:p>
            <a:pPr lvl="1" fontAlgn="base"/>
            <a:r>
              <a:rPr lang="en-US" dirty="0" err="1"/>
              <a:t>Alamine</a:t>
            </a:r>
            <a:r>
              <a:rPr lang="en-US" dirty="0"/>
              <a:t> Aminotransferase</a:t>
            </a:r>
          </a:p>
          <a:p>
            <a:pPr lvl="1" fontAlgn="base"/>
            <a:r>
              <a:rPr lang="en-US" dirty="0"/>
              <a:t>Aspartate Aminotransferase</a:t>
            </a:r>
          </a:p>
          <a:p>
            <a:pPr lvl="1" fontAlgn="base"/>
            <a:r>
              <a:rPr lang="en-US" dirty="0"/>
              <a:t>Total </a:t>
            </a:r>
            <a:r>
              <a:rPr lang="en-US" dirty="0" err="1"/>
              <a:t>Protiens</a:t>
            </a:r>
            <a:endParaRPr lang="en-US" dirty="0"/>
          </a:p>
          <a:p>
            <a:pPr lvl="1" fontAlgn="base"/>
            <a:r>
              <a:rPr lang="en-US" dirty="0"/>
              <a:t>Albumin</a:t>
            </a:r>
          </a:p>
          <a:p>
            <a:pPr lvl="1" fontAlgn="base"/>
            <a:r>
              <a:rPr lang="en-US" dirty="0"/>
              <a:t>Albumin and Globulin Ratio</a:t>
            </a:r>
          </a:p>
          <a:p>
            <a:pPr lvl="1" fontAlgn="base"/>
            <a:r>
              <a:rPr lang="en-US" dirty="0"/>
              <a:t>Dataset: field used to split the data into two sets (patient with liver disease, or no disease)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301CD-ED46-B848-B779-38C0637EE7BE}"/>
              </a:ext>
            </a:extLst>
          </p:cNvPr>
          <p:cNvSpPr txBox="1"/>
          <p:nvPr/>
        </p:nvSpPr>
        <p:spPr>
          <a:xfrm>
            <a:off x="838200" y="1690688"/>
            <a:ext cx="901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uciml</a:t>
            </a:r>
            <a:r>
              <a:rPr lang="en-US" dirty="0"/>
              <a:t>/</a:t>
            </a:r>
            <a:r>
              <a:rPr lang="en-US" dirty="0" err="1"/>
              <a:t>indian</a:t>
            </a:r>
            <a:r>
              <a:rPr lang="en-US" dirty="0"/>
              <a:t>-liver-patient-records</a:t>
            </a:r>
          </a:p>
        </p:txBody>
      </p:sp>
      <p:pic>
        <p:nvPicPr>
          <p:cNvPr id="5" name="Audio Recording Aug 11, 2021 at 11:28:21 AM" descr="Audio Recording Aug 11, 2021 at 11:28:21 AM">
            <a:hlinkClick r:id="" action="ppaction://media"/>
            <a:extLst>
              <a:ext uri="{FF2B5EF4-FFF2-40B4-BE49-F238E27FC236}">
                <a16:creationId xmlns:a16="http://schemas.microsoft.com/office/drawing/2014/main" id="{CB11B931-993C-194E-BFFE-18882715070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60666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29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17"/>
    </mc:Choice>
    <mc:Fallback>
      <p:transition spd="slow" advTm="36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987" objId="5"/>
        <p14:stopEvt time="34910" objId="5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16BF5-4F8F-564A-91CF-B02CC111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6D4C34-7A2C-4257-9081-64FB0C742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14931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Recording Aug 11, 2021 at 11:32:05 AM" descr="Audio Recording Aug 11, 2021 at 11:32:05 AM">
            <a:hlinkClick r:id="" action="ppaction://media"/>
            <a:extLst>
              <a:ext uri="{FF2B5EF4-FFF2-40B4-BE49-F238E27FC236}">
                <a16:creationId xmlns:a16="http://schemas.microsoft.com/office/drawing/2014/main" id="{3AC63EDE-A5C5-7B40-9511-BBD96479E62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53800" y="9525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369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18"/>
    </mc:Choice>
    <mc:Fallback>
      <p:transition spd="slow" advTm="32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273" objId="3"/>
        <p14:stopEvt time="30937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EB154-56B9-0E4B-A940-942E9E99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- EDA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FFE14B8-7BA1-8242-9B6F-2E59374A2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1183915"/>
            <a:ext cx="6417732" cy="492560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udio Recording Aug 12, 2021 at 1:24:01 PM" descr="Audio Recording Aug 12, 2021 at 1:24:01 PM">
            <a:hlinkClick r:id="" action="ppaction://media"/>
            <a:extLst>
              <a:ext uri="{FF2B5EF4-FFF2-40B4-BE49-F238E27FC236}">
                <a16:creationId xmlns:a16="http://schemas.microsoft.com/office/drawing/2014/main" id="{E275E0C9-FD62-EA43-9683-FBD203FFA77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11933" y="40583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71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98"/>
    </mc:Choice>
    <mc:Fallback>
      <p:transition spd="slow" advTm="21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879" objId="6"/>
        <p14:stopEvt time="20713" objId="6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EB154-56B9-0E4B-A940-942E9E99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EDA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8C7ED5-4572-374F-9697-0F069D95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6" r="2" b="2"/>
          <a:stretch/>
        </p:blipFill>
        <p:spPr>
          <a:xfrm>
            <a:off x="6864836" y="395532"/>
            <a:ext cx="5096871" cy="263925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9D9B2C-BDC8-3642-A9D3-680EEAB32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741" y="3594113"/>
            <a:ext cx="5337112" cy="2920987"/>
          </a:xfrm>
          <a:prstGeom prst="rect">
            <a:avLst/>
          </a:prstGeom>
        </p:spPr>
      </p:pic>
      <p:pic>
        <p:nvPicPr>
          <p:cNvPr id="10" name="Audio Recording Aug 12, 2021 at 1:25:29 PM" descr="Audio Recording Aug 12, 2021 at 1:25:29 PM">
            <a:hlinkClick r:id="" action="ppaction://media"/>
            <a:extLst>
              <a:ext uri="{FF2B5EF4-FFF2-40B4-BE49-F238E27FC236}">
                <a16:creationId xmlns:a16="http://schemas.microsoft.com/office/drawing/2014/main" id="{9D93F037-4EC7-FC4C-A3D7-DEE4AA4ADA2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23019" y="-635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559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73"/>
    </mc:Choice>
    <mc:Fallback>
      <p:transition spd="slow" advTm="27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948" objId="10"/>
        <p14:stopEvt time="26098" objId="10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EB154-56B9-0E4B-A940-942E9E99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EDA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2D99939B-67FF-DD46-AA7A-C58CFE1BA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9637" y="533717"/>
            <a:ext cx="6345827" cy="5790565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  <p:pic>
        <p:nvPicPr>
          <p:cNvPr id="6" name="Audio Recording Aug 12, 2021 at 1:26:35 PM" descr="Audio Recording Aug 12, 2021 at 1:26:35 PM">
            <a:hlinkClick r:id="" action="ppaction://media"/>
            <a:extLst>
              <a:ext uri="{FF2B5EF4-FFF2-40B4-BE49-F238E27FC236}">
                <a16:creationId xmlns:a16="http://schemas.microsoft.com/office/drawing/2014/main" id="{E3C3D0AD-16FA-D648-B1E2-731C99C1CE5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39563" y="-18475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80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602"/>
    </mc:Choice>
    <mc:Fallback>
      <p:transition spd="slow" advTm="4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858" objId="6"/>
        <p14:stopEvt time="47101" objId="6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EB154-56B9-0E4B-A940-942E9E99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– Predictive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3A8C5-C0DE-496F-8886-874F2A83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4052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udio Recording Aug 14, 2021 at 10:58:39 AM" descr="Audio Recording Aug 14, 2021 at 10:58:39 AM">
            <a:hlinkClick r:id="" action="ppaction://media"/>
            <a:extLst>
              <a:ext uri="{FF2B5EF4-FFF2-40B4-BE49-F238E27FC236}">
                <a16:creationId xmlns:a16="http://schemas.microsoft.com/office/drawing/2014/main" id="{5EC910BB-A001-CA49-948B-AEDB47385FC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79200" y="10225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565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170"/>
    </mc:Choice>
    <mc:Fallback>
      <p:transition spd="slow" advTm="62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443" objId="4"/>
        <p14:stopEvt time="59264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157</Words>
  <Application>Microsoft Macintosh PowerPoint</Application>
  <PresentationFormat>Widescreen</PresentationFormat>
  <Paragraphs>49</Paragraphs>
  <Slides>11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ShapesVTI</vt:lpstr>
      <vt:lpstr>Predictive Analysis</vt:lpstr>
      <vt:lpstr>Liver Disease</vt:lpstr>
      <vt:lpstr>Predictive Analysis</vt:lpstr>
      <vt:lpstr>Dataset</vt:lpstr>
      <vt:lpstr>Methods</vt:lpstr>
      <vt:lpstr>Results - EDA</vt:lpstr>
      <vt:lpstr>Results – EDA</vt:lpstr>
      <vt:lpstr>Results – EDA</vt:lpstr>
      <vt:lpstr>Results – Predictive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</dc:title>
  <dc:creator>bpayne915@yahoo.com</dc:creator>
  <cp:lastModifiedBy>bpayne915@yahoo.com</cp:lastModifiedBy>
  <cp:revision>18</cp:revision>
  <dcterms:created xsi:type="dcterms:W3CDTF">2021-08-09T19:46:46Z</dcterms:created>
  <dcterms:modified xsi:type="dcterms:W3CDTF">2021-08-14T15:08:14Z</dcterms:modified>
</cp:coreProperties>
</file>