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59"/>
  </p:normalViewPr>
  <p:slideViewPr>
    <p:cSldViewPr snapToGrid="0" snapToObjects="1">
      <p:cViewPr varScale="1">
        <p:scale>
          <a:sx n="70" d="100"/>
          <a:sy n="70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2B3BC-1B6B-486F-9621-4FCB21BBAC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AD073E-0620-40C8-ACC3-8CF1EF6A1DD8}">
      <dgm:prSet/>
      <dgm:spPr/>
      <dgm:t>
        <a:bodyPr/>
        <a:lstStyle/>
        <a:p>
          <a:r>
            <a:rPr lang="en-US"/>
            <a:t>Most common type of breast cancer</a:t>
          </a:r>
        </a:p>
      </dgm:t>
    </dgm:pt>
    <dgm:pt modelId="{5B12BEFF-3975-4B6C-B735-5732E70830A8}" type="parTrans" cxnId="{B97174E4-3E4B-4829-9758-3927B5054336}">
      <dgm:prSet/>
      <dgm:spPr/>
      <dgm:t>
        <a:bodyPr/>
        <a:lstStyle/>
        <a:p>
          <a:endParaRPr lang="en-US"/>
        </a:p>
      </dgm:t>
    </dgm:pt>
    <dgm:pt modelId="{04EF9CAB-D159-4FE2-B4C3-E26B053C69DA}" type="sibTrans" cxnId="{B97174E4-3E4B-4829-9758-3927B5054336}">
      <dgm:prSet/>
      <dgm:spPr/>
      <dgm:t>
        <a:bodyPr/>
        <a:lstStyle/>
        <a:p>
          <a:endParaRPr lang="en-US"/>
        </a:p>
      </dgm:t>
    </dgm:pt>
    <dgm:pt modelId="{EE83B885-2D42-4438-808F-2CD9FF2C42BE}">
      <dgm:prSet/>
      <dgm:spPr/>
      <dgm:t>
        <a:bodyPr/>
        <a:lstStyle/>
        <a:p>
          <a:r>
            <a:rPr lang="en-US"/>
            <a:t>2/3 women aged 55+</a:t>
          </a:r>
        </a:p>
      </dgm:t>
    </dgm:pt>
    <dgm:pt modelId="{38361DC5-50D0-4B3D-910D-BEE1E3C8BEEC}" type="parTrans" cxnId="{C03EE7FD-0BB7-413E-A888-46B350ADDE90}">
      <dgm:prSet/>
      <dgm:spPr/>
      <dgm:t>
        <a:bodyPr/>
        <a:lstStyle/>
        <a:p>
          <a:endParaRPr lang="en-US"/>
        </a:p>
      </dgm:t>
    </dgm:pt>
    <dgm:pt modelId="{82C3E4EC-4BFA-4E0C-9B8D-4CE6ADC3BF2E}" type="sibTrans" cxnId="{C03EE7FD-0BB7-413E-A888-46B350ADDE90}">
      <dgm:prSet/>
      <dgm:spPr/>
      <dgm:t>
        <a:bodyPr/>
        <a:lstStyle/>
        <a:p>
          <a:endParaRPr lang="en-US"/>
        </a:p>
      </dgm:t>
    </dgm:pt>
    <dgm:pt modelId="{ED6DE773-B2E9-4C62-A587-564990EA6DF7}">
      <dgm:prSet/>
      <dgm:spPr/>
      <dgm:t>
        <a:bodyPr/>
        <a:lstStyle/>
        <a:p>
          <a:r>
            <a:rPr lang="en-US"/>
            <a:t>Symptoms</a:t>
          </a:r>
        </a:p>
      </dgm:t>
    </dgm:pt>
    <dgm:pt modelId="{8D82B758-8920-43BD-AB68-BE8575085693}" type="parTrans" cxnId="{C3F8E80C-A9A1-4258-A6BE-FB1945311001}">
      <dgm:prSet/>
      <dgm:spPr/>
      <dgm:t>
        <a:bodyPr/>
        <a:lstStyle/>
        <a:p>
          <a:endParaRPr lang="en-US"/>
        </a:p>
      </dgm:t>
    </dgm:pt>
    <dgm:pt modelId="{4092997A-E491-4B78-B3C9-D5EA6A3E0506}" type="sibTrans" cxnId="{C3F8E80C-A9A1-4258-A6BE-FB1945311001}">
      <dgm:prSet/>
      <dgm:spPr/>
      <dgm:t>
        <a:bodyPr/>
        <a:lstStyle/>
        <a:p>
          <a:endParaRPr lang="en-US"/>
        </a:p>
      </dgm:t>
    </dgm:pt>
    <dgm:pt modelId="{56C17DFA-C074-4E6D-8878-FE7ECDF925DF}">
      <dgm:prSet/>
      <dgm:spPr/>
      <dgm:t>
        <a:bodyPr/>
        <a:lstStyle/>
        <a:p>
          <a:r>
            <a:rPr lang="en-US"/>
            <a:t>Detection</a:t>
          </a:r>
        </a:p>
      </dgm:t>
    </dgm:pt>
    <dgm:pt modelId="{840612D0-EF99-4D10-9BB7-8579428E878F}" type="parTrans" cxnId="{367AAA00-9B4E-42D8-A23C-352484BFBF97}">
      <dgm:prSet/>
      <dgm:spPr/>
      <dgm:t>
        <a:bodyPr/>
        <a:lstStyle/>
        <a:p>
          <a:endParaRPr lang="en-US"/>
        </a:p>
      </dgm:t>
    </dgm:pt>
    <dgm:pt modelId="{8DFAC7EE-1A3E-41B9-BE96-2A7C6D2904F1}" type="sibTrans" cxnId="{367AAA00-9B4E-42D8-A23C-352484BFBF97}">
      <dgm:prSet/>
      <dgm:spPr/>
      <dgm:t>
        <a:bodyPr/>
        <a:lstStyle/>
        <a:p>
          <a:endParaRPr lang="en-US"/>
        </a:p>
      </dgm:t>
    </dgm:pt>
    <dgm:pt modelId="{7BE506C0-3D5E-A548-9D3E-7367D43D7E43}" type="pres">
      <dgm:prSet presAssocID="{18F2B3BC-1B6B-486F-9621-4FCB21BBACFE}" presName="linear" presStyleCnt="0">
        <dgm:presLayoutVars>
          <dgm:dir/>
          <dgm:animLvl val="lvl"/>
          <dgm:resizeHandles val="exact"/>
        </dgm:presLayoutVars>
      </dgm:prSet>
      <dgm:spPr/>
    </dgm:pt>
    <dgm:pt modelId="{05A95779-2E71-B94C-9DB1-829AC33D21A2}" type="pres">
      <dgm:prSet presAssocID="{56AD073E-0620-40C8-ACC3-8CF1EF6A1DD8}" presName="parentLin" presStyleCnt="0"/>
      <dgm:spPr/>
    </dgm:pt>
    <dgm:pt modelId="{B3D791F7-648A-F74E-88BE-9C31EB78EA8F}" type="pres">
      <dgm:prSet presAssocID="{56AD073E-0620-40C8-ACC3-8CF1EF6A1DD8}" presName="parentLeftMargin" presStyleLbl="node1" presStyleIdx="0" presStyleCnt="4"/>
      <dgm:spPr/>
    </dgm:pt>
    <dgm:pt modelId="{8CAF2451-3B68-B846-9A30-38EAB74CA5FF}" type="pres">
      <dgm:prSet presAssocID="{56AD073E-0620-40C8-ACC3-8CF1EF6A1D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40CED2-B244-4945-AB34-E6273DCDC139}" type="pres">
      <dgm:prSet presAssocID="{56AD073E-0620-40C8-ACC3-8CF1EF6A1DD8}" presName="negativeSpace" presStyleCnt="0"/>
      <dgm:spPr/>
    </dgm:pt>
    <dgm:pt modelId="{079734E1-5F53-684C-9CB0-D659A21AE43C}" type="pres">
      <dgm:prSet presAssocID="{56AD073E-0620-40C8-ACC3-8CF1EF6A1DD8}" presName="childText" presStyleLbl="conFgAcc1" presStyleIdx="0" presStyleCnt="4">
        <dgm:presLayoutVars>
          <dgm:bulletEnabled val="1"/>
        </dgm:presLayoutVars>
      </dgm:prSet>
      <dgm:spPr/>
    </dgm:pt>
    <dgm:pt modelId="{EF824304-E0E3-E841-AEBD-B4F2C6727AD7}" type="pres">
      <dgm:prSet presAssocID="{04EF9CAB-D159-4FE2-B4C3-E26B053C69DA}" presName="spaceBetweenRectangles" presStyleCnt="0"/>
      <dgm:spPr/>
    </dgm:pt>
    <dgm:pt modelId="{6C4A12AC-51C9-E041-AE36-923432DB1C16}" type="pres">
      <dgm:prSet presAssocID="{EE83B885-2D42-4438-808F-2CD9FF2C42BE}" presName="parentLin" presStyleCnt="0"/>
      <dgm:spPr/>
    </dgm:pt>
    <dgm:pt modelId="{891B43BE-D973-1445-895B-9863CE39507F}" type="pres">
      <dgm:prSet presAssocID="{EE83B885-2D42-4438-808F-2CD9FF2C42BE}" presName="parentLeftMargin" presStyleLbl="node1" presStyleIdx="0" presStyleCnt="4"/>
      <dgm:spPr/>
    </dgm:pt>
    <dgm:pt modelId="{EF22ED6A-1CB4-BA44-81C8-2C0D6ABE862D}" type="pres">
      <dgm:prSet presAssocID="{EE83B885-2D42-4438-808F-2CD9FF2C42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809C5C-9C1E-E840-B245-7CCEE583A6F3}" type="pres">
      <dgm:prSet presAssocID="{EE83B885-2D42-4438-808F-2CD9FF2C42BE}" presName="negativeSpace" presStyleCnt="0"/>
      <dgm:spPr/>
    </dgm:pt>
    <dgm:pt modelId="{7EFC73BA-2635-D847-93E8-456EF5A4A46A}" type="pres">
      <dgm:prSet presAssocID="{EE83B885-2D42-4438-808F-2CD9FF2C42BE}" presName="childText" presStyleLbl="conFgAcc1" presStyleIdx="1" presStyleCnt="4">
        <dgm:presLayoutVars>
          <dgm:bulletEnabled val="1"/>
        </dgm:presLayoutVars>
      </dgm:prSet>
      <dgm:spPr/>
    </dgm:pt>
    <dgm:pt modelId="{A3D2FFCF-AC88-B041-9E8C-09E0CEBD6F00}" type="pres">
      <dgm:prSet presAssocID="{82C3E4EC-4BFA-4E0C-9B8D-4CE6ADC3BF2E}" presName="spaceBetweenRectangles" presStyleCnt="0"/>
      <dgm:spPr/>
    </dgm:pt>
    <dgm:pt modelId="{F23E8B4C-7DBE-B74D-BFAD-3CD0F0228874}" type="pres">
      <dgm:prSet presAssocID="{ED6DE773-B2E9-4C62-A587-564990EA6DF7}" presName="parentLin" presStyleCnt="0"/>
      <dgm:spPr/>
    </dgm:pt>
    <dgm:pt modelId="{BBD86CF2-D7AA-F546-998B-B72ADE7F37C8}" type="pres">
      <dgm:prSet presAssocID="{ED6DE773-B2E9-4C62-A587-564990EA6DF7}" presName="parentLeftMargin" presStyleLbl="node1" presStyleIdx="1" presStyleCnt="4"/>
      <dgm:spPr/>
    </dgm:pt>
    <dgm:pt modelId="{37E82946-85D2-B14B-AC81-38ADA6EE8F57}" type="pres">
      <dgm:prSet presAssocID="{ED6DE773-B2E9-4C62-A587-564990EA6D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B40864-A270-5048-A498-EABC078E0532}" type="pres">
      <dgm:prSet presAssocID="{ED6DE773-B2E9-4C62-A587-564990EA6DF7}" presName="negativeSpace" presStyleCnt="0"/>
      <dgm:spPr/>
    </dgm:pt>
    <dgm:pt modelId="{ACE206A1-E312-F64A-9E3B-F7C17A9F569E}" type="pres">
      <dgm:prSet presAssocID="{ED6DE773-B2E9-4C62-A587-564990EA6DF7}" presName="childText" presStyleLbl="conFgAcc1" presStyleIdx="2" presStyleCnt="4">
        <dgm:presLayoutVars>
          <dgm:bulletEnabled val="1"/>
        </dgm:presLayoutVars>
      </dgm:prSet>
      <dgm:spPr/>
    </dgm:pt>
    <dgm:pt modelId="{3BA380BC-1DEE-434B-93F4-370F20B60C7A}" type="pres">
      <dgm:prSet presAssocID="{4092997A-E491-4B78-B3C9-D5EA6A3E0506}" presName="spaceBetweenRectangles" presStyleCnt="0"/>
      <dgm:spPr/>
    </dgm:pt>
    <dgm:pt modelId="{E2F48290-5E56-4547-AC94-D892449A32A5}" type="pres">
      <dgm:prSet presAssocID="{56C17DFA-C074-4E6D-8878-FE7ECDF925DF}" presName="parentLin" presStyleCnt="0"/>
      <dgm:spPr/>
    </dgm:pt>
    <dgm:pt modelId="{2A838707-5A78-794B-9700-F43C1E3DC331}" type="pres">
      <dgm:prSet presAssocID="{56C17DFA-C074-4E6D-8878-FE7ECDF925DF}" presName="parentLeftMargin" presStyleLbl="node1" presStyleIdx="2" presStyleCnt="4"/>
      <dgm:spPr/>
    </dgm:pt>
    <dgm:pt modelId="{29B02FA8-8CD6-4D41-940A-581E81623711}" type="pres">
      <dgm:prSet presAssocID="{56C17DFA-C074-4E6D-8878-FE7ECDF925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8F2BC4A-BD93-7B4B-907E-437496BBA25F}" type="pres">
      <dgm:prSet presAssocID="{56C17DFA-C074-4E6D-8878-FE7ECDF925DF}" presName="negativeSpace" presStyleCnt="0"/>
      <dgm:spPr/>
    </dgm:pt>
    <dgm:pt modelId="{547FD138-DF3B-3B4D-AD49-C3EEA9673B78}" type="pres">
      <dgm:prSet presAssocID="{56C17DFA-C074-4E6D-8878-FE7ECDF925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7AAA00-9B4E-42D8-A23C-352484BFBF97}" srcId="{18F2B3BC-1B6B-486F-9621-4FCB21BBACFE}" destId="{56C17DFA-C074-4E6D-8878-FE7ECDF925DF}" srcOrd="3" destOrd="0" parTransId="{840612D0-EF99-4D10-9BB7-8579428E878F}" sibTransId="{8DFAC7EE-1A3E-41B9-BE96-2A7C6D2904F1}"/>
    <dgm:cxn modelId="{EB68A802-41AA-1C43-A55B-731D695D6483}" type="presOf" srcId="{56C17DFA-C074-4E6D-8878-FE7ECDF925DF}" destId="{2A838707-5A78-794B-9700-F43C1E3DC331}" srcOrd="0" destOrd="0" presId="urn:microsoft.com/office/officeart/2005/8/layout/list1"/>
    <dgm:cxn modelId="{C3F8E80C-A9A1-4258-A6BE-FB1945311001}" srcId="{18F2B3BC-1B6B-486F-9621-4FCB21BBACFE}" destId="{ED6DE773-B2E9-4C62-A587-564990EA6DF7}" srcOrd="2" destOrd="0" parTransId="{8D82B758-8920-43BD-AB68-BE8575085693}" sibTransId="{4092997A-E491-4B78-B3C9-D5EA6A3E0506}"/>
    <dgm:cxn modelId="{2A54F513-A9C3-874B-811A-54DBA54437E0}" type="presOf" srcId="{56C17DFA-C074-4E6D-8878-FE7ECDF925DF}" destId="{29B02FA8-8CD6-4D41-940A-581E81623711}" srcOrd="1" destOrd="0" presId="urn:microsoft.com/office/officeart/2005/8/layout/list1"/>
    <dgm:cxn modelId="{9DE6377A-DC55-CF49-8537-A55F04F792D8}" type="presOf" srcId="{56AD073E-0620-40C8-ACC3-8CF1EF6A1DD8}" destId="{8CAF2451-3B68-B846-9A30-38EAB74CA5FF}" srcOrd="1" destOrd="0" presId="urn:microsoft.com/office/officeart/2005/8/layout/list1"/>
    <dgm:cxn modelId="{322ED185-21BA-6C4B-A43F-43B4885FFBF0}" type="presOf" srcId="{EE83B885-2D42-4438-808F-2CD9FF2C42BE}" destId="{891B43BE-D973-1445-895B-9863CE39507F}" srcOrd="0" destOrd="0" presId="urn:microsoft.com/office/officeart/2005/8/layout/list1"/>
    <dgm:cxn modelId="{EBF9959F-3B5E-824B-B9ED-CC9E789431A6}" type="presOf" srcId="{ED6DE773-B2E9-4C62-A587-564990EA6DF7}" destId="{37E82946-85D2-B14B-AC81-38ADA6EE8F57}" srcOrd="1" destOrd="0" presId="urn:microsoft.com/office/officeart/2005/8/layout/list1"/>
    <dgm:cxn modelId="{5A6E9CB6-AD10-9A48-9530-275D6C059670}" type="presOf" srcId="{ED6DE773-B2E9-4C62-A587-564990EA6DF7}" destId="{BBD86CF2-D7AA-F546-998B-B72ADE7F37C8}" srcOrd="0" destOrd="0" presId="urn:microsoft.com/office/officeart/2005/8/layout/list1"/>
    <dgm:cxn modelId="{D3A93CCC-0722-DD46-84BE-C33D35CC1B3D}" type="presOf" srcId="{18F2B3BC-1B6B-486F-9621-4FCB21BBACFE}" destId="{7BE506C0-3D5E-A548-9D3E-7367D43D7E43}" srcOrd="0" destOrd="0" presId="urn:microsoft.com/office/officeart/2005/8/layout/list1"/>
    <dgm:cxn modelId="{DE1E83CE-643D-9A4C-A8CC-28295A5F2A15}" type="presOf" srcId="{56AD073E-0620-40C8-ACC3-8CF1EF6A1DD8}" destId="{B3D791F7-648A-F74E-88BE-9C31EB78EA8F}" srcOrd="0" destOrd="0" presId="urn:microsoft.com/office/officeart/2005/8/layout/list1"/>
    <dgm:cxn modelId="{B97174E4-3E4B-4829-9758-3927B5054336}" srcId="{18F2B3BC-1B6B-486F-9621-4FCB21BBACFE}" destId="{56AD073E-0620-40C8-ACC3-8CF1EF6A1DD8}" srcOrd="0" destOrd="0" parTransId="{5B12BEFF-3975-4B6C-B735-5732E70830A8}" sibTransId="{04EF9CAB-D159-4FE2-B4C3-E26B053C69DA}"/>
    <dgm:cxn modelId="{78F07FFB-6813-5D47-A7BE-2995AD8A5C33}" type="presOf" srcId="{EE83B885-2D42-4438-808F-2CD9FF2C42BE}" destId="{EF22ED6A-1CB4-BA44-81C8-2C0D6ABE862D}" srcOrd="1" destOrd="0" presId="urn:microsoft.com/office/officeart/2005/8/layout/list1"/>
    <dgm:cxn modelId="{C03EE7FD-0BB7-413E-A888-46B350ADDE90}" srcId="{18F2B3BC-1B6B-486F-9621-4FCB21BBACFE}" destId="{EE83B885-2D42-4438-808F-2CD9FF2C42BE}" srcOrd="1" destOrd="0" parTransId="{38361DC5-50D0-4B3D-910D-BEE1E3C8BEEC}" sibTransId="{82C3E4EC-4BFA-4E0C-9B8D-4CE6ADC3BF2E}"/>
    <dgm:cxn modelId="{B9BA121A-FDD7-E04D-9287-13733E0B1309}" type="presParOf" srcId="{7BE506C0-3D5E-A548-9D3E-7367D43D7E43}" destId="{05A95779-2E71-B94C-9DB1-829AC33D21A2}" srcOrd="0" destOrd="0" presId="urn:microsoft.com/office/officeart/2005/8/layout/list1"/>
    <dgm:cxn modelId="{BC272BAB-B07A-9549-B503-AFF157497B35}" type="presParOf" srcId="{05A95779-2E71-B94C-9DB1-829AC33D21A2}" destId="{B3D791F7-648A-F74E-88BE-9C31EB78EA8F}" srcOrd="0" destOrd="0" presId="urn:microsoft.com/office/officeart/2005/8/layout/list1"/>
    <dgm:cxn modelId="{F6080109-1810-2842-806E-2F05F337BD15}" type="presParOf" srcId="{05A95779-2E71-B94C-9DB1-829AC33D21A2}" destId="{8CAF2451-3B68-B846-9A30-38EAB74CA5FF}" srcOrd="1" destOrd="0" presId="urn:microsoft.com/office/officeart/2005/8/layout/list1"/>
    <dgm:cxn modelId="{8CBEE119-9546-DA47-9FA1-A670F67EBC5E}" type="presParOf" srcId="{7BE506C0-3D5E-A548-9D3E-7367D43D7E43}" destId="{E240CED2-B244-4945-AB34-E6273DCDC139}" srcOrd="1" destOrd="0" presId="urn:microsoft.com/office/officeart/2005/8/layout/list1"/>
    <dgm:cxn modelId="{1333630A-5AD5-EE4C-9FDB-598172C40747}" type="presParOf" srcId="{7BE506C0-3D5E-A548-9D3E-7367D43D7E43}" destId="{079734E1-5F53-684C-9CB0-D659A21AE43C}" srcOrd="2" destOrd="0" presId="urn:microsoft.com/office/officeart/2005/8/layout/list1"/>
    <dgm:cxn modelId="{474DF693-31DB-E345-903F-E1FB12E070FE}" type="presParOf" srcId="{7BE506C0-3D5E-A548-9D3E-7367D43D7E43}" destId="{EF824304-E0E3-E841-AEBD-B4F2C6727AD7}" srcOrd="3" destOrd="0" presId="urn:microsoft.com/office/officeart/2005/8/layout/list1"/>
    <dgm:cxn modelId="{81F8B122-00FC-2247-BBC8-BA956E96EA9C}" type="presParOf" srcId="{7BE506C0-3D5E-A548-9D3E-7367D43D7E43}" destId="{6C4A12AC-51C9-E041-AE36-923432DB1C16}" srcOrd="4" destOrd="0" presId="urn:microsoft.com/office/officeart/2005/8/layout/list1"/>
    <dgm:cxn modelId="{33FB5FCF-320A-4C45-BB02-5F1665BC7591}" type="presParOf" srcId="{6C4A12AC-51C9-E041-AE36-923432DB1C16}" destId="{891B43BE-D973-1445-895B-9863CE39507F}" srcOrd="0" destOrd="0" presId="urn:microsoft.com/office/officeart/2005/8/layout/list1"/>
    <dgm:cxn modelId="{172BEC46-0BF0-3F45-BA25-C3FFD410DA00}" type="presParOf" srcId="{6C4A12AC-51C9-E041-AE36-923432DB1C16}" destId="{EF22ED6A-1CB4-BA44-81C8-2C0D6ABE862D}" srcOrd="1" destOrd="0" presId="urn:microsoft.com/office/officeart/2005/8/layout/list1"/>
    <dgm:cxn modelId="{576DF9D9-8F51-B444-9606-0ED0C42BC90F}" type="presParOf" srcId="{7BE506C0-3D5E-A548-9D3E-7367D43D7E43}" destId="{AB809C5C-9C1E-E840-B245-7CCEE583A6F3}" srcOrd="5" destOrd="0" presId="urn:microsoft.com/office/officeart/2005/8/layout/list1"/>
    <dgm:cxn modelId="{970B108F-A151-D748-A48E-382097979209}" type="presParOf" srcId="{7BE506C0-3D5E-A548-9D3E-7367D43D7E43}" destId="{7EFC73BA-2635-D847-93E8-456EF5A4A46A}" srcOrd="6" destOrd="0" presId="urn:microsoft.com/office/officeart/2005/8/layout/list1"/>
    <dgm:cxn modelId="{51A9ABE0-915B-EE4A-AEB4-6CC7A14180BC}" type="presParOf" srcId="{7BE506C0-3D5E-A548-9D3E-7367D43D7E43}" destId="{A3D2FFCF-AC88-B041-9E8C-09E0CEBD6F00}" srcOrd="7" destOrd="0" presId="urn:microsoft.com/office/officeart/2005/8/layout/list1"/>
    <dgm:cxn modelId="{7730F868-0976-8148-8E82-C9B9F0AA906D}" type="presParOf" srcId="{7BE506C0-3D5E-A548-9D3E-7367D43D7E43}" destId="{F23E8B4C-7DBE-B74D-BFAD-3CD0F0228874}" srcOrd="8" destOrd="0" presId="urn:microsoft.com/office/officeart/2005/8/layout/list1"/>
    <dgm:cxn modelId="{80FA3A7D-85AD-AD4A-B087-3692D7E5FD05}" type="presParOf" srcId="{F23E8B4C-7DBE-B74D-BFAD-3CD0F0228874}" destId="{BBD86CF2-D7AA-F546-998B-B72ADE7F37C8}" srcOrd="0" destOrd="0" presId="urn:microsoft.com/office/officeart/2005/8/layout/list1"/>
    <dgm:cxn modelId="{E60E5493-E87A-534F-9ABD-5006C0083E4C}" type="presParOf" srcId="{F23E8B4C-7DBE-B74D-BFAD-3CD0F0228874}" destId="{37E82946-85D2-B14B-AC81-38ADA6EE8F57}" srcOrd="1" destOrd="0" presId="urn:microsoft.com/office/officeart/2005/8/layout/list1"/>
    <dgm:cxn modelId="{C728ACBB-1F19-464D-88E8-BDCC3C568FD7}" type="presParOf" srcId="{7BE506C0-3D5E-A548-9D3E-7367D43D7E43}" destId="{48B40864-A270-5048-A498-EABC078E0532}" srcOrd="9" destOrd="0" presId="urn:microsoft.com/office/officeart/2005/8/layout/list1"/>
    <dgm:cxn modelId="{7981B353-9D47-9F4C-B4F4-28DB7C5D4EE0}" type="presParOf" srcId="{7BE506C0-3D5E-A548-9D3E-7367D43D7E43}" destId="{ACE206A1-E312-F64A-9E3B-F7C17A9F569E}" srcOrd="10" destOrd="0" presId="urn:microsoft.com/office/officeart/2005/8/layout/list1"/>
    <dgm:cxn modelId="{AB42FE79-94EB-B84B-B736-91C58B6408DD}" type="presParOf" srcId="{7BE506C0-3D5E-A548-9D3E-7367D43D7E43}" destId="{3BA380BC-1DEE-434B-93F4-370F20B60C7A}" srcOrd="11" destOrd="0" presId="urn:microsoft.com/office/officeart/2005/8/layout/list1"/>
    <dgm:cxn modelId="{DAA02B71-93B5-1746-A0F8-1F32B1EDB045}" type="presParOf" srcId="{7BE506C0-3D5E-A548-9D3E-7367D43D7E43}" destId="{E2F48290-5E56-4547-AC94-D892449A32A5}" srcOrd="12" destOrd="0" presId="urn:microsoft.com/office/officeart/2005/8/layout/list1"/>
    <dgm:cxn modelId="{B93CAE51-4DBD-B241-8658-70602334EC7B}" type="presParOf" srcId="{E2F48290-5E56-4547-AC94-D892449A32A5}" destId="{2A838707-5A78-794B-9700-F43C1E3DC331}" srcOrd="0" destOrd="0" presId="urn:microsoft.com/office/officeart/2005/8/layout/list1"/>
    <dgm:cxn modelId="{3287894D-9524-C144-BBDE-FF420D0A5850}" type="presParOf" srcId="{E2F48290-5E56-4547-AC94-D892449A32A5}" destId="{29B02FA8-8CD6-4D41-940A-581E81623711}" srcOrd="1" destOrd="0" presId="urn:microsoft.com/office/officeart/2005/8/layout/list1"/>
    <dgm:cxn modelId="{4CD0E4AC-999C-2844-AA96-3CD26A0E7602}" type="presParOf" srcId="{7BE506C0-3D5E-A548-9D3E-7367D43D7E43}" destId="{C8F2BC4A-BD93-7B4B-907E-437496BBA25F}" srcOrd="13" destOrd="0" presId="urn:microsoft.com/office/officeart/2005/8/layout/list1"/>
    <dgm:cxn modelId="{41EB8709-78BD-9949-AD5C-81C85A882FCE}" type="presParOf" srcId="{7BE506C0-3D5E-A548-9D3E-7367D43D7E43}" destId="{547FD138-DF3B-3B4D-AD49-C3EEA9673B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6D94F4-D8D5-40AB-A3D8-133DD5892101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6A0F9C-89DE-4340-AD3C-EDC0265EB8A0}">
      <dgm:prSet/>
      <dgm:spPr/>
      <dgm:t>
        <a:bodyPr/>
        <a:lstStyle/>
        <a:p>
          <a:r>
            <a:rPr lang="en-US"/>
            <a:t>Used for image classification and recognition</a:t>
          </a:r>
        </a:p>
      </dgm:t>
    </dgm:pt>
    <dgm:pt modelId="{D5A96900-3D6C-4CC2-8D0D-E69E88E58464}" type="parTrans" cxnId="{6E5E21F5-090C-434A-B1EE-B9C0C1981D69}">
      <dgm:prSet/>
      <dgm:spPr/>
      <dgm:t>
        <a:bodyPr/>
        <a:lstStyle/>
        <a:p>
          <a:endParaRPr lang="en-US"/>
        </a:p>
      </dgm:t>
    </dgm:pt>
    <dgm:pt modelId="{CAE26D4D-28FF-414F-B50D-658894A5B8D6}" type="sibTrans" cxnId="{6E5E21F5-090C-434A-B1EE-B9C0C1981D69}">
      <dgm:prSet/>
      <dgm:spPr/>
      <dgm:t>
        <a:bodyPr/>
        <a:lstStyle/>
        <a:p>
          <a:endParaRPr lang="en-US"/>
        </a:p>
      </dgm:t>
    </dgm:pt>
    <dgm:pt modelId="{DFA3CE7B-1549-444D-975C-7334A55936B2}">
      <dgm:prSet/>
      <dgm:spPr/>
      <dgm:t>
        <a:bodyPr/>
        <a:lstStyle/>
        <a:p>
          <a:r>
            <a:rPr lang="en-US"/>
            <a:t>Two components</a:t>
          </a:r>
        </a:p>
      </dgm:t>
    </dgm:pt>
    <dgm:pt modelId="{CBA85AAF-5F6E-4A15-8B5B-B97ED68B0893}" type="parTrans" cxnId="{CAA07780-272D-4402-9B50-B71460367787}">
      <dgm:prSet/>
      <dgm:spPr/>
      <dgm:t>
        <a:bodyPr/>
        <a:lstStyle/>
        <a:p>
          <a:endParaRPr lang="en-US"/>
        </a:p>
      </dgm:t>
    </dgm:pt>
    <dgm:pt modelId="{07711DA3-462B-4154-8C71-D3E72FBCA409}" type="sibTrans" cxnId="{CAA07780-272D-4402-9B50-B71460367787}">
      <dgm:prSet/>
      <dgm:spPr/>
      <dgm:t>
        <a:bodyPr/>
        <a:lstStyle/>
        <a:p>
          <a:endParaRPr lang="en-US"/>
        </a:p>
      </dgm:t>
    </dgm:pt>
    <dgm:pt modelId="{881F628E-D6BE-4B88-AA40-283CCA543585}">
      <dgm:prSet/>
      <dgm:spPr/>
      <dgm:t>
        <a:bodyPr/>
        <a:lstStyle/>
        <a:p>
          <a:r>
            <a:rPr lang="en-US"/>
            <a:t>Works in one dimensional data</a:t>
          </a:r>
        </a:p>
      </dgm:t>
    </dgm:pt>
    <dgm:pt modelId="{C45F90E3-86AB-4685-A5BC-FB1C04ABFB33}" type="parTrans" cxnId="{DBE09553-6722-4DCA-AC05-D75805866033}">
      <dgm:prSet/>
      <dgm:spPr/>
      <dgm:t>
        <a:bodyPr/>
        <a:lstStyle/>
        <a:p>
          <a:endParaRPr lang="en-US"/>
        </a:p>
      </dgm:t>
    </dgm:pt>
    <dgm:pt modelId="{9DED7350-B0E4-4E02-AE33-763DFF5816D6}" type="sibTrans" cxnId="{DBE09553-6722-4DCA-AC05-D75805866033}">
      <dgm:prSet/>
      <dgm:spPr/>
      <dgm:t>
        <a:bodyPr/>
        <a:lstStyle/>
        <a:p>
          <a:endParaRPr lang="en-US"/>
        </a:p>
      </dgm:t>
    </dgm:pt>
    <dgm:pt modelId="{DF39EA3A-AA29-40A0-97D4-E2F727B06FA4}">
      <dgm:prSet/>
      <dgm:spPr/>
      <dgm:t>
        <a:bodyPr/>
        <a:lstStyle/>
        <a:p>
          <a:r>
            <a:rPr lang="en-US"/>
            <a:t>Four important hyperparameters</a:t>
          </a:r>
        </a:p>
      </dgm:t>
    </dgm:pt>
    <dgm:pt modelId="{E686F68A-8F2A-4B4D-87BD-AF032511178C}" type="parTrans" cxnId="{8AED90F0-5DCB-4712-A7DA-7EB7FC54A973}">
      <dgm:prSet/>
      <dgm:spPr/>
      <dgm:t>
        <a:bodyPr/>
        <a:lstStyle/>
        <a:p>
          <a:endParaRPr lang="en-US"/>
        </a:p>
      </dgm:t>
    </dgm:pt>
    <dgm:pt modelId="{BA0348F5-3A8B-468F-86FF-96F62E1F6985}" type="sibTrans" cxnId="{8AED90F0-5DCB-4712-A7DA-7EB7FC54A973}">
      <dgm:prSet/>
      <dgm:spPr/>
      <dgm:t>
        <a:bodyPr/>
        <a:lstStyle/>
        <a:p>
          <a:endParaRPr lang="en-US"/>
        </a:p>
      </dgm:t>
    </dgm:pt>
    <dgm:pt modelId="{3F380306-8120-2A4E-BCCE-9A00DDC2B88F}" type="pres">
      <dgm:prSet presAssocID="{CB6D94F4-D8D5-40AB-A3D8-133DD5892101}" presName="matrix" presStyleCnt="0">
        <dgm:presLayoutVars>
          <dgm:chMax val="1"/>
          <dgm:dir/>
          <dgm:resizeHandles val="exact"/>
        </dgm:presLayoutVars>
      </dgm:prSet>
      <dgm:spPr/>
    </dgm:pt>
    <dgm:pt modelId="{BE9F2621-4FC1-E440-942B-CF35BE14F27F}" type="pres">
      <dgm:prSet presAssocID="{CB6D94F4-D8D5-40AB-A3D8-133DD5892101}" presName="diamond" presStyleLbl="bgShp" presStyleIdx="0" presStyleCnt="1"/>
      <dgm:spPr/>
    </dgm:pt>
    <dgm:pt modelId="{F68F4C72-8897-4142-8A9E-FE0EEC3BC10D}" type="pres">
      <dgm:prSet presAssocID="{CB6D94F4-D8D5-40AB-A3D8-133DD589210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D87AE1-5F88-C94F-BD65-0829C5D4D8EA}" type="pres">
      <dgm:prSet presAssocID="{CB6D94F4-D8D5-40AB-A3D8-133DD589210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70A80F3-3443-B240-BDE9-DC81534FD91C}" type="pres">
      <dgm:prSet presAssocID="{CB6D94F4-D8D5-40AB-A3D8-133DD589210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3DA99A9-4BC2-6D45-8EF9-65E8875B416B}" type="pres">
      <dgm:prSet presAssocID="{CB6D94F4-D8D5-40AB-A3D8-133DD589210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33E5624-7AA1-F143-88AA-983083A80C32}" type="presOf" srcId="{DFA3CE7B-1549-444D-975C-7334A55936B2}" destId="{C5D87AE1-5F88-C94F-BD65-0829C5D4D8EA}" srcOrd="0" destOrd="0" presId="urn:microsoft.com/office/officeart/2005/8/layout/matrix3"/>
    <dgm:cxn modelId="{56645D39-2367-8E45-8E39-EF4F04A1466F}" type="presOf" srcId="{DF39EA3A-AA29-40A0-97D4-E2F727B06FA4}" destId="{63DA99A9-4BC2-6D45-8EF9-65E8875B416B}" srcOrd="0" destOrd="0" presId="urn:microsoft.com/office/officeart/2005/8/layout/matrix3"/>
    <dgm:cxn modelId="{DBE09553-6722-4DCA-AC05-D75805866033}" srcId="{CB6D94F4-D8D5-40AB-A3D8-133DD5892101}" destId="{881F628E-D6BE-4B88-AA40-283CCA543585}" srcOrd="2" destOrd="0" parTransId="{C45F90E3-86AB-4685-A5BC-FB1C04ABFB33}" sibTransId="{9DED7350-B0E4-4E02-AE33-763DFF5816D6}"/>
    <dgm:cxn modelId="{15C75D58-F0CB-F64B-BFAC-046705B22B48}" type="presOf" srcId="{881F628E-D6BE-4B88-AA40-283CCA543585}" destId="{370A80F3-3443-B240-BDE9-DC81534FD91C}" srcOrd="0" destOrd="0" presId="urn:microsoft.com/office/officeart/2005/8/layout/matrix3"/>
    <dgm:cxn modelId="{CAA07780-272D-4402-9B50-B71460367787}" srcId="{CB6D94F4-D8D5-40AB-A3D8-133DD5892101}" destId="{DFA3CE7B-1549-444D-975C-7334A55936B2}" srcOrd="1" destOrd="0" parTransId="{CBA85AAF-5F6E-4A15-8B5B-B97ED68B0893}" sibTransId="{07711DA3-462B-4154-8C71-D3E72FBCA409}"/>
    <dgm:cxn modelId="{6F009BC0-F163-C340-B2A4-1EF0AB5B0616}" type="presOf" srcId="{CB6D94F4-D8D5-40AB-A3D8-133DD5892101}" destId="{3F380306-8120-2A4E-BCCE-9A00DDC2B88F}" srcOrd="0" destOrd="0" presId="urn:microsoft.com/office/officeart/2005/8/layout/matrix3"/>
    <dgm:cxn modelId="{EF3BD5EB-C194-7E4A-90CF-1C750CA4CE3C}" type="presOf" srcId="{0C6A0F9C-89DE-4340-AD3C-EDC0265EB8A0}" destId="{F68F4C72-8897-4142-8A9E-FE0EEC3BC10D}" srcOrd="0" destOrd="0" presId="urn:microsoft.com/office/officeart/2005/8/layout/matrix3"/>
    <dgm:cxn modelId="{8AED90F0-5DCB-4712-A7DA-7EB7FC54A973}" srcId="{CB6D94F4-D8D5-40AB-A3D8-133DD5892101}" destId="{DF39EA3A-AA29-40A0-97D4-E2F727B06FA4}" srcOrd="3" destOrd="0" parTransId="{E686F68A-8F2A-4B4D-87BD-AF032511178C}" sibTransId="{BA0348F5-3A8B-468F-86FF-96F62E1F6985}"/>
    <dgm:cxn modelId="{6E5E21F5-090C-434A-B1EE-B9C0C1981D69}" srcId="{CB6D94F4-D8D5-40AB-A3D8-133DD5892101}" destId="{0C6A0F9C-89DE-4340-AD3C-EDC0265EB8A0}" srcOrd="0" destOrd="0" parTransId="{D5A96900-3D6C-4CC2-8D0D-E69E88E58464}" sibTransId="{CAE26D4D-28FF-414F-B50D-658894A5B8D6}"/>
    <dgm:cxn modelId="{C39FFF74-DF24-F643-B562-171AD5D2B4D4}" type="presParOf" srcId="{3F380306-8120-2A4E-BCCE-9A00DDC2B88F}" destId="{BE9F2621-4FC1-E440-942B-CF35BE14F27F}" srcOrd="0" destOrd="0" presId="urn:microsoft.com/office/officeart/2005/8/layout/matrix3"/>
    <dgm:cxn modelId="{4A79D773-E556-B14F-9252-90A4CF93B43C}" type="presParOf" srcId="{3F380306-8120-2A4E-BCCE-9A00DDC2B88F}" destId="{F68F4C72-8897-4142-8A9E-FE0EEC3BC10D}" srcOrd="1" destOrd="0" presId="urn:microsoft.com/office/officeart/2005/8/layout/matrix3"/>
    <dgm:cxn modelId="{A3962E1D-220A-004F-86FD-8CC374B3142F}" type="presParOf" srcId="{3F380306-8120-2A4E-BCCE-9A00DDC2B88F}" destId="{C5D87AE1-5F88-C94F-BD65-0829C5D4D8EA}" srcOrd="2" destOrd="0" presId="urn:microsoft.com/office/officeart/2005/8/layout/matrix3"/>
    <dgm:cxn modelId="{ABD5F18E-B6C5-934A-9D00-20B8B0CFFE8D}" type="presParOf" srcId="{3F380306-8120-2A4E-BCCE-9A00DDC2B88F}" destId="{370A80F3-3443-B240-BDE9-DC81534FD91C}" srcOrd="3" destOrd="0" presId="urn:microsoft.com/office/officeart/2005/8/layout/matrix3"/>
    <dgm:cxn modelId="{B2EA2566-FD37-424F-8AAF-BF74B27C9888}" type="presParOf" srcId="{3F380306-8120-2A4E-BCCE-9A00DDC2B88F}" destId="{63DA99A9-4BC2-6D45-8EF9-65E8875B416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B4564-A49A-4379-B106-69EEBB58C23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F60B8D-9E40-4A74-B846-538DBD4C9684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5B5B9627-8890-4E0D-AE35-DDBD1B21B2B3}" type="parTrans" cxnId="{AF1D2549-56B1-4A8B-9718-7D18592B8431}">
      <dgm:prSet/>
      <dgm:spPr/>
      <dgm:t>
        <a:bodyPr/>
        <a:lstStyle/>
        <a:p>
          <a:endParaRPr lang="en-US"/>
        </a:p>
      </dgm:t>
    </dgm:pt>
    <dgm:pt modelId="{1E0C5AB5-4481-406A-96F8-EECF2FE4848D}" type="sibTrans" cxnId="{AF1D2549-56B1-4A8B-9718-7D18592B8431}">
      <dgm:prSet/>
      <dgm:spPr/>
      <dgm:t>
        <a:bodyPr/>
        <a:lstStyle/>
        <a:p>
          <a:endParaRPr lang="en-US"/>
        </a:p>
      </dgm:t>
    </dgm:pt>
    <dgm:pt modelId="{81422788-24D0-4EBE-BD41-D22CB751B0F2}">
      <dgm:prSet/>
      <dgm:spPr/>
      <dgm:t>
        <a:bodyPr/>
        <a:lstStyle/>
        <a:p>
          <a:r>
            <a:rPr lang="en-US"/>
            <a:t>Training dataset</a:t>
          </a:r>
        </a:p>
      </dgm:t>
    </dgm:pt>
    <dgm:pt modelId="{3831E825-6437-461A-9A99-6C26A46BB7DD}" type="parTrans" cxnId="{850A5A7B-F4FA-4A2B-8530-1575388A5E84}">
      <dgm:prSet/>
      <dgm:spPr/>
      <dgm:t>
        <a:bodyPr/>
        <a:lstStyle/>
        <a:p>
          <a:endParaRPr lang="en-US"/>
        </a:p>
      </dgm:t>
    </dgm:pt>
    <dgm:pt modelId="{058432B7-3A66-4C78-9D87-E346F24060CD}" type="sibTrans" cxnId="{850A5A7B-F4FA-4A2B-8530-1575388A5E84}">
      <dgm:prSet/>
      <dgm:spPr/>
      <dgm:t>
        <a:bodyPr/>
        <a:lstStyle/>
        <a:p>
          <a:endParaRPr lang="en-US"/>
        </a:p>
      </dgm:t>
    </dgm:pt>
    <dgm:pt modelId="{F599A895-DB3C-491D-A608-59EB6C72DD6C}">
      <dgm:prSet/>
      <dgm:spPr/>
      <dgm:t>
        <a:bodyPr/>
        <a:lstStyle/>
        <a:p>
          <a:r>
            <a:rPr lang="en-US"/>
            <a:t>Testing dataset</a:t>
          </a:r>
        </a:p>
      </dgm:t>
    </dgm:pt>
    <dgm:pt modelId="{760E5349-E3AC-48AC-8848-FC6EC3939FAA}" type="parTrans" cxnId="{D87494A7-A904-4BC9-9FD7-24BDDEDA6A7B}">
      <dgm:prSet/>
      <dgm:spPr/>
      <dgm:t>
        <a:bodyPr/>
        <a:lstStyle/>
        <a:p>
          <a:endParaRPr lang="en-US"/>
        </a:p>
      </dgm:t>
    </dgm:pt>
    <dgm:pt modelId="{9EAEFD07-F532-47A1-8C44-9C1009AE00C2}" type="sibTrans" cxnId="{D87494A7-A904-4BC9-9FD7-24BDDEDA6A7B}">
      <dgm:prSet/>
      <dgm:spPr/>
      <dgm:t>
        <a:bodyPr/>
        <a:lstStyle/>
        <a:p>
          <a:endParaRPr lang="en-US"/>
        </a:p>
      </dgm:t>
    </dgm:pt>
    <dgm:pt modelId="{23A06892-E538-41DC-BD6A-B41703230E5E}" type="pres">
      <dgm:prSet presAssocID="{1B7B4564-A49A-4379-B106-69EEBB58C23A}" presName="root" presStyleCnt="0">
        <dgm:presLayoutVars>
          <dgm:dir/>
          <dgm:resizeHandles val="exact"/>
        </dgm:presLayoutVars>
      </dgm:prSet>
      <dgm:spPr/>
    </dgm:pt>
    <dgm:pt modelId="{D8EA6493-AD92-4966-8843-50C4E6FB93F5}" type="pres">
      <dgm:prSet presAssocID="{49F60B8D-9E40-4A74-B846-538DBD4C9684}" presName="compNode" presStyleCnt="0"/>
      <dgm:spPr/>
    </dgm:pt>
    <dgm:pt modelId="{7C2C9013-C24D-4862-B4A3-F807455510C3}" type="pres">
      <dgm:prSet presAssocID="{49F60B8D-9E40-4A74-B846-538DBD4C96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A66AA39-ACEA-44A5-BF00-CC990EBD441A}" type="pres">
      <dgm:prSet presAssocID="{49F60B8D-9E40-4A74-B846-538DBD4C9684}" presName="spaceRect" presStyleCnt="0"/>
      <dgm:spPr/>
    </dgm:pt>
    <dgm:pt modelId="{35611530-E329-49F5-8BD3-038027D456A5}" type="pres">
      <dgm:prSet presAssocID="{49F60B8D-9E40-4A74-B846-538DBD4C9684}" presName="textRect" presStyleLbl="revTx" presStyleIdx="0" presStyleCnt="3">
        <dgm:presLayoutVars>
          <dgm:chMax val="1"/>
          <dgm:chPref val="1"/>
        </dgm:presLayoutVars>
      </dgm:prSet>
      <dgm:spPr/>
    </dgm:pt>
    <dgm:pt modelId="{E8E38212-3B96-4CC3-B0C3-24E04C9657B5}" type="pres">
      <dgm:prSet presAssocID="{1E0C5AB5-4481-406A-96F8-EECF2FE4848D}" presName="sibTrans" presStyleCnt="0"/>
      <dgm:spPr/>
    </dgm:pt>
    <dgm:pt modelId="{2AC2CE0D-1153-4C22-AB6D-77E5FDEA5442}" type="pres">
      <dgm:prSet presAssocID="{81422788-24D0-4EBE-BD41-D22CB751B0F2}" presName="compNode" presStyleCnt="0"/>
      <dgm:spPr/>
    </dgm:pt>
    <dgm:pt modelId="{9152B8D5-299C-4576-84D9-8F551598C156}" type="pres">
      <dgm:prSet presAssocID="{81422788-24D0-4EBE-BD41-D22CB751B0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D6846A-055B-4776-B899-6D0FE40D40A6}" type="pres">
      <dgm:prSet presAssocID="{81422788-24D0-4EBE-BD41-D22CB751B0F2}" presName="spaceRect" presStyleCnt="0"/>
      <dgm:spPr/>
    </dgm:pt>
    <dgm:pt modelId="{DED387D5-272A-48DE-BF57-133EC7418ACA}" type="pres">
      <dgm:prSet presAssocID="{81422788-24D0-4EBE-BD41-D22CB751B0F2}" presName="textRect" presStyleLbl="revTx" presStyleIdx="1" presStyleCnt="3">
        <dgm:presLayoutVars>
          <dgm:chMax val="1"/>
          <dgm:chPref val="1"/>
        </dgm:presLayoutVars>
      </dgm:prSet>
      <dgm:spPr/>
    </dgm:pt>
    <dgm:pt modelId="{FA9D59C3-99C5-4A27-9D2C-5AF225DDE606}" type="pres">
      <dgm:prSet presAssocID="{058432B7-3A66-4C78-9D87-E346F24060CD}" presName="sibTrans" presStyleCnt="0"/>
      <dgm:spPr/>
    </dgm:pt>
    <dgm:pt modelId="{CC31A43D-8B8C-4BD4-ABCF-0BEADDC18138}" type="pres">
      <dgm:prSet presAssocID="{F599A895-DB3C-491D-A608-59EB6C72DD6C}" presName="compNode" presStyleCnt="0"/>
      <dgm:spPr/>
    </dgm:pt>
    <dgm:pt modelId="{33FD4DB4-FF49-4D88-AB0C-25A9C6E67B45}" type="pres">
      <dgm:prSet presAssocID="{F599A895-DB3C-491D-A608-59EB6C72DD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15E902-0197-4DE9-8F4A-2B0C38F66947}" type="pres">
      <dgm:prSet presAssocID="{F599A895-DB3C-491D-A608-59EB6C72DD6C}" presName="spaceRect" presStyleCnt="0"/>
      <dgm:spPr/>
    </dgm:pt>
    <dgm:pt modelId="{E6D89AEF-D227-45F6-B14C-8173AFEDA467}" type="pres">
      <dgm:prSet presAssocID="{F599A895-DB3C-491D-A608-59EB6C72DD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1D2549-56B1-4A8B-9718-7D18592B8431}" srcId="{1B7B4564-A49A-4379-B106-69EEBB58C23A}" destId="{49F60B8D-9E40-4A74-B846-538DBD4C9684}" srcOrd="0" destOrd="0" parTransId="{5B5B9627-8890-4E0D-AE35-DDBD1B21B2B3}" sibTransId="{1E0C5AB5-4481-406A-96F8-EECF2FE4848D}"/>
    <dgm:cxn modelId="{21629852-DA00-4326-9C9E-844323885402}" type="presOf" srcId="{49F60B8D-9E40-4A74-B846-538DBD4C9684}" destId="{35611530-E329-49F5-8BD3-038027D456A5}" srcOrd="0" destOrd="0" presId="urn:microsoft.com/office/officeart/2018/2/layout/IconLabelList"/>
    <dgm:cxn modelId="{850A5A7B-F4FA-4A2B-8530-1575388A5E84}" srcId="{1B7B4564-A49A-4379-B106-69EEBB58C23A}" destId="{81422788-24D0-4EBE-BD41-D22CB751B0F2}" srcOrd="1" destOrd="0" parTransId="{3831E825-6437-461A-9A99-6C26A46BB7DD}" sibTransId="{058432B7-3A66-4C78-9D87-E346F24060CD}"/>
    <dgm:cxn modelId="{D87494A7-A904-4BC9-9FD7-24BDDEDA6A7B}" srcId="{1B7B4564-A49A-4379-B106-69EEBB58C23A}" destId="{F599A895-DB3C-491D-A608-59EB6C72DD6C}" srcOrd="2" destOrd="0" parTransId="{760E5349-E3AC-48AC-8848-FC6EC3939FAA}" sibTransId="{9EAEFD07-F532-47A1-8C44-9C1009AE00C2}"/>
    <dgm:cxn modelId="{26F0DDB1-5FA6-40AC-895C-7AC1AB618C0C}" type="presOf" srcId="{F599A895-DB3C-491D-A608-59EB6C72DD6C}" destId="{E6D89AEF-D227-45F6-B14C-8173AFEDA467}" srcOrd="0" destOrd="0" presId="urn:microsoft.com/office/officeart/2018/2/layout/IconLabelList"/>
    <dgm:cxn modelId="{D61D28CF-C503-462F-A574-4836A4308AFD}" type="presOf" srcId="{81422788-24D0-4EBE-BD41-D22CB751B0F2}" destId="{DED387D5-272A-48DE-BF57-133EC7418ACA}" srcOrd="0" destOrd="0" presId="urn:microsoft.com/office/officeart/2018/2/layout/IconLabelList"/>
    <dgm:cxn modelId="{781A4EEA-34EE-4DC8-B99E-25C7A3F33340}" type="presOf" srcId="{1B7B4564-A49A-4379-B106-69EEBB58C23A}" destId="{23A06892-E538-41DC-BD6A-B41703230E5E}" srcOrd="0" destOrd="0" presId="urn:microsoft.com/office/officeart/2018/2/layout/IconLabelList"/>
    <dgm:cxn modelId="{867259AB-EF4C-4493-88D4-99BF4330305F}" type="presParOf" srcId="{23A06892-E538-41DC-BD6A-B41703230E5E}" destId="{D8EA6493-AD92-4966-8843-50C4E6FB93F5}" srcOrd="0" destOrd="0" presId="urn:microsoft.com/office/officeart/2018/2/layout/IconLabelList"/>
    <dgm:cxn modelId="{697BA8F0-53FC-49CC-84FA-5B3239ECE23A}" type="presParOf" srcId="{D8EA6493-AD92-4966-8843-50C4E6FB93F5}" destId="{7C2C9013-C24D-4862-B4A3-F807455510C3}" srcOrd="0" destOrd="0" presId="urn:microsoft.com/office/officeart/2018/2/layout/IconLabelList"/>
    <dgm:cxn modelId="{37E36B0A-1D3F-4DB3-8F81-8DF5448AD961}" type="presParOf" srcId="{D8EA6493-AD92-4966-8843-50C4E6FB93F5}" destId="{AA66AA39-ACEA-44A5-BF00-CC990EBD441A}" srcOrd="1" destOrd="0" presId="urn:microsoft.com/office/officeart/2018/2/layout/IconLabelList"/>
    <dgm:cxn modelId="{FD0DA515-FEBB-4754-8B63-8FD7AAB26464}" type="presParOf" srcId="{D8EA6493-AD92-4966-8843-50C4E6FB93F5}" destId="{35611530-E329-49F5-8BD3-038027D456A5}" srcOrd="2" destOrd="0" presId="urn:microsoft.com/office/officeart/2018/2/layout/IconLabelList"/>
    <dgm:cxn modelId="{E7DF5F5D-5AD6-4647-BDBF-F7E87AB61C27}" type="presParOf" srcId="{23A06892-E538-41DC-BD6A-B41703230E5E}" destId="{E8E38212-3B96-4CC3-B0C3-24E04C9657B5}" srcOrd="1" destOrd="0" presId="urn:microsoft.com/office/officeart/2018/2/layout/IconLabelList"/>
    <dgm:cxn modelId="{AC3D47B0-2F5B-483C-89A6-EBC3FE184C96}" type="presParOf" srcId="{23A06892-E538-41DC-BD6A-B41703230E5E}" destId="{2AC2CE0D-1153-4C22-AB6D-77E5FDEA5442}" srcOrd="2" destOrd="0" presId="urn:microsoft.com/office/officeart/2018/2/layout/IconLabelList"/>
    <dgm:cxn modelId="{F25E6A9C-639D-4B00-8730-E3BE85C3E5B5}" type="presParOf" srcId="{2AC2CE0D-1153-4C22-AB6D-77E5FDEA5442}" destId="{9152B8D5-299C-4576-84D9-8F551598C156}" srcOrd="0" destOrd="0" presId="urn:microsoft.com/office/officeart/2018/2/layout/IconLabelList"/>
    <dgm:cxn modelId="{924BB52D-C7F9-4F53-A6A5-71A032DA846E}" type="presParOf" srcId="{2AC2CE0D-1153-4C22-AB6D-77E5FDEA5442}" destId="{C1D6846A-055B-4776-B899-6D0FE40D40A6}" srcOrd="1" destOrd="0" presId="urn:microsoft.com/office/officeart/2018/2/layout/IconLabelList"/>
    <dgm:cxn modelId="{49659A85-8C7D-40EC-B57F-DDC9FBB8C374}" type="presParOf" srcId="{2AC2CE0D-1153-4C22-AB6D-77E5FDEA5442}" destId="{DED387D5-272A-48DE-BF57-133EC7418ACA}" srcOrd="2" destOrd="0" presId="urn:microsoft.com/office/officeart/2018/2/layout/IconLabelList"/>
    <dgm:cxn modelId="{141C8A65-81B7-446A-809F-6E7AB72C760B}" type="presParOf" srcId="{23A06892-E538-41DC-BD6A-B41703230E5E}" destId="{FA9D59C3-99C5-4A27-9D2C-5AF225DDE606}" srcOrd="3" destOrd="0" presId="urn:microsoft.com/office/officeart/2018/2/layout/IconLabelList"/>
    <dgm:cxn modelId="{2CA02B40-9BB0-4B41-B0EA-4788B5E5C791}" type="presParOf" srcId="{23A06892-E538-41DC-BD6A-B41703230E5E}" destId="{CC31A43D-8B8C-4BD4-ABCF-0BEADDC18138}" srcOrd="4" destOrd="0" presId="urn:microsoft.com/office/officeart/2018/2/layout/IconLabelList"/>
    <dgm:cxn modelId="{3056E48C-387B-4A66-A82C-3137BA99C177}" type="presParOf" srcId="{CC31A43D-8B8C-4BD4-ABCF-0BEADDC18138}" destId="{33FD4DB4-FF49-4D88-AB0C-25A9C6E67B45}" srcOrd="0" destOrd="0" presId="urn:microsoft.com/office/officeart/2018/2/layout/IconLabelList"/>
    <dgm:cxn modelId="{E0D400E5-CC77-4146-A663-7A741D7BFFE4}" type="presParOf" srcId="{CC31A43D-8B8C-4BD4-ABCF-0BEADDC18138}" destId="{FB15E902-0197-4DE9-8F4A-2B0C38F66947}" srcOrd="1" destOrd="0" presId="urn:microsoft.com/office/officeart/2018/2/layout/IconLabelList"/>
    <dgm:cxn modelId="{AFBE7B41-EDBD-45C3-ABBD-79279B315A75}" type="presParOf" srcId="{CC31A43D-8B8C-4BD4-ABCF-0BEADDC18138}" destId="{E6D89AEF-D227-45F6-B14C-8173AFEDA4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FFDA73-B4EB-472C-91C3-51E6CCCE30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98D0D-FE17-4202-8824-49026A5B8C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improvements to be made</a:t>
          </a:r>
        </a:p>
      </dgm:t>
    </dgm:pt>
    <dgm:pt modelId="{179D4394-0CF5-427E-A5F9-B89EC1DB5796}" type="parTrans" cxnId="{62B22343-A928-4426-AC53-85FD2B5E54CA}">
      <dgm:prSet/>
      <dgm:spPr/>
      <dgm:t>
        <a:bodyPr/>
        <a:lstStyle/>
        <a:p>
          <a:endParaRPr lang="en-US"/>
        </a:p>
      </dgm:t>
    </dgm:pt>
    <dgm:pt modelId="{0830907F-2E04-4BC2-89C5-0672A28302A5}" type="sibTrans" cxnId="{62B22343-A928-4426-AC53-85FD2B5E54CA}">
      <dgm:prSet/>
      <dgm:spPr/>
      <dgm:t>
        <a:bodyPr/>
        <a:lstStyle/>
        <a:p>
          <a:endParaRPr lang="en-US"/>
        </a:p>
      </dgm:t>
    </dgm:pt>
    <dgm:pt modelId="{31486C7B-70B4-4F01-9AD4-771993CCB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accuracy</a:t>
          </a:r>
        </a:p>
      </dgm:t>
    </dgm:pt>
    <dgm:pt modelId="{77DB9868-8EE2-4853-83C1-2786B6419056}" type="parTrans" cxnId="{41EA658D-2284-4872-A4DE-FF2A317B6C90}">
      <dgm:prSet/>
      <dgm:spPr/>
      <dgm:t>
        <a:bodyPr/>
        <a:lstStyle/>
        <a:p>
          <a:endParaRPr lang="en-US"/>
        </a:p>
      </dgm:t>
    </dgm:pt>
    <dgm:pt modelId="{271034B2-5EF5-4F2F-B01E-EB4310D133CE}" type="sibTrans" cxnId="{41EA658D-2284-4872-A4DE-FF2A317B6C90}">
      <dgm:prSet/>
      <dgm:spPr/>
      <dgm:t>
        <a:bodyPr/>
        <a:lstStyle/>
        <a:p>
          <a:endParaRPr lang="en-US"/>
        </a:p>
      </dgm:t>
    </dgm:pt>
    <dgm:pt modelId="{E5A5F7B1-2165-4503-BAC8-0BBD1E3987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loss</a:t>
          </a:r>
        </a:p>
      </dgm:t>
    </dgm:pt>
    <dgm:pt modelId="{0D65D363-F19C-483F-90BE-7B1A11054A4D}" type="parTrans" cxnId="{AB246B73-CCDB-473D-8E46-74AD39F8D5DA}">
      <dgm:prSet/>
      <dgm:spPr/>
      <dgm:t>
        <a:bodyPr/>
        <a:lstStyle/>
        <a:p>
          <a:endParaRPr lang="en-US"/>
        </a:p>
      </dgm:t>
    </dgm:pt>
    <dgm:pt modelId="{76D4E322-0FEF-4A28-860E-7666C771C132}" type="sibTrans" cxnId="{AB246B73-CCDB-473D-8E46-74AD39F8D5DA}">
      <dgm:prSet/>
      <dgm:spPr/>
      <dgm:t>
        <a:bodyPr/>
        <a:lstStyle/>
        <a:p>
          <a:endParaRPr lang="en-US"/>
        </a:p>
      </dgm:t>
    </dgm:pt>
    <dgm:pt modelId="{5F86CD6A-C59A-4085-BB28-4DBA4233A8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machine learning</a:t>
          </a:r>
        </a:p>
      </dgm:t>
    </dgm:pt>
    <dgm:pt modelId="{B07E694F-3547-4D92-BF4A-985B95478E7E}" type="parTrans" cxnId="{97F4D692-339A-4C73-B2DD-8A28B2F40482}">
      <dgm:prSet/>
      <dgm:spPr/>
      <dgm:t>
        <a:bodyPr/>
        <a:lstStyle/>
        <a:p>
          <a:endParaRPr lang="en-US"/>
        </a:p>
      </dgm:t>
    </dgm:pt>
    <dgm:pt modelId="{EBB8C45E-5324-40C3-9B1E-5BAD2950A9F6}" type="sibTrans" cxnId="{97F4D692-339A-4C73-B2DD-8A28B2F40482}">
      <dgm:prSet/>
      <dgm:spPr/>
      <dgm:t>
        <a:bodyPr/>
        <a:lstStyle/>
        <a:p>
          <a:endParaRPr lang="en-US"/>
        </a:p>
      </dgm:t>
    </dgm:pt>
    <dgm:pt modelId="{B93E7A7E-596F-4ABA-9014-C9CA3C49EE28}" type="pres">
      <dgm:prSet presAssocID="{33FFDA73-B4EB-472C-91C3-51E6CCCE30ED}" presName="root" presStyleCnt="0">
        <dgm:presLayoutVars>
          <dgm:dir/>
          <dgm:resizeHandles val="exact"/>
        </dgm:presLayoutVars>
      </dgm:prSet>
      <dgm:spPr/>
    </dgm:pt>
    <dgm:pt modelId="{12F1B984-6D0F-42C0-BDCD-027AA94820D4}" type="pres">
      <dgm:prSet presAssocID="{D8A98D0D-FE17-4202-8824-49026A5B8C41}" presName="compNode" presStyleCnt="0"/>
      <dgm:spPr/>
    </dgm:pt>
    <dgm:pt modelId="{D47EB4CA-3BED-4B26-B1F9-41788AB6BF5B}" type="pres">
      <dgm:prSet presAssocID="{D8A98D0D-FE17-4202-8824-49026A5B8C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FD6FD9-7FE1-4FC6-8B5F-C4D7734CC5CD}" type="pres">
      <dgm:prSet presAssocID="{D8A98D0D-FE17-4202-8824-49026A5B8C41}" presName="spaceRect" presStyleCnt="0"/>
      <dgm:spPr/>
    </dgm:pt>
    <dgm:pt modelId="{8A4B3AD7-D00D-4B68-87E8-1942E66D0168}" type="pres">
      <dgm:prSet presAssocID="{D8A98D0D-FE17-4202-8824-49026A5B8C41}" presName="textRect" presStyleLbl="revTx" presStyleIdx="0" presStyleCnt="4">
        <dgm:presLayoutVars>
          <dgm:chMax val="1"/>
          <dgm:chPref val="1"/>
        </dgm:presLayoutVars>
      </dgm:prSet>
      <dgm:spPr/>
    </dgm:pt>
    <dgm:pt modelId="{63C5B794-7BFA-4E1A-AB23-D783AEC4328F}" type="pres">
      <dgm:prSet presAssocID="{0830907F-2E04-4BC2-89C5-0672A28302A5}" presName="sibTrans" presStyleCnt="0"/>
      <dgm:spPr/>
    </dgm:pt>
    <dgm:pt modelId="{DD1F3AEF-16CA-47B6-8DE4-A534C31A4C72}" type="pres">
      <dgm:prSet presAssocID="{31486C7B-70B4-4F01-9AD4-771993CCBD40}" presName="compNode" presStyleCnt="0"/>
      <dgm:spPr/>
    </dgm:pt>
    <dgm:pt modelId="{54661DC9-0728-4DCE-B48E-D592CD6E9F0F}" type="pres">
      <dgm:prSet presAssocID="{31486C7B-70B4-4F01-9AD4-771993CCBD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C68074B-0A18-4A81-A88B-8E1241FA8E24}" type="pres">
      <dgm:prSet presAssocID="{31486C7B-70B4-4F01-9AD4-771993CCBD40}" presName="spaceRect" presStyleCnt="0"/>
      <dgm:spPr/>
    </dgm:pt>
    <dgm:pt modelId="{1E7187DC-0EEC-410B-88BF-2F261F181D83}" type="pres">
      <dgm:prSet presAssocID="{31486C7B-70B4-4F01-9AD4-771993CCBD40}" presName="textRect" presStyleLbl="revTx" presStyleIdx="1" presStyleCnt="4">
        <dgm:presLayoutVars>
          <dgm:chMax val="1"/>
          <dgm:chPref val="1"/>
        </dgm:presLayoutVars>
      </dgm:prSet>
      <dgm:spPr/>
    </dgm:pt>
    <dgm:pt modelId="{76E53879-49FD-4304-8337-68AE747B87B5}" type="pres">
      <dgm:prSet presAssocID="{271034B2-5EF5-4F2F-B01E-EB4310D133CE}" presName="sibTrans" presStyleCnt="0"/>
      <dgm:spPr/>
    </dgm:pt>
    <dgm:pt modelId="{FB765207-9DBB-4EB7-9242-FB69D00EE567}" type="pres">
      <dgm:prSet presAssocID="{E5A5F7B1-2165-4503-BAC8-0BBD1E398740}" presName="compNode" presStyleCnt="0"/>
      <dgm:spPr/>
    </dgm:pt>
    <dgm:pt modelId="{13DA61C2-964B-4029-92CF-7E1A510F31EA}" type="pres">
      <dgm:prSet presAssocID="{E5A5F7B1-2165-4503-BAC8-0BBD1E3987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AC8E409-04F0-48D8-B2E4-2BCAB296FD5D}" type="pres">
      <dgm:prSet presAssocID="{E5A5F7B1-2165-4503-BAC8-0BBD1E398740}" presName="spaceRect" presStyleCnt="0"/>
      <dgm:spPr/>
    </dgm:pt>
    <dgm:pt modelId="{297844B5-095E-49A2-88FF-8597ADE2BD69}" type="pres">
      <dgm:prSet presAssocID="{E5A5F7B1-2165-4503-BAC8-0BBD1E398740}" presName="textRect" presStyleLbl="revTx" presStyleIdx="2" presStyleCnt="4">
        <dgm:presLayoutVars>
          <dgm:chMax val="1"/>
          <dgm:chPref val="1"/>
        </dgm:presLayoutVars>
      </dgm:prSet>
      <dgm:spPr/>
    </dgm:pt>
    <dgm:pt modelId="{B9BA0055-EBC3-49E6-B13D-AFC6E945F76D}" type="pres">
      <dgm:prSet presAssocID="{76D4E322-0FEF-4A28-860E-7666C771C132}" presName="sibTrans" presStyleCnt="0"/>
      <dgm:spPr/>
    </dgm:pt>
    <dgm:pt modelId="{76E725E0-3C2E-42EB-88E3-745D00491F32}" type="pres">
      <dgm:prSet presAssocID="{5F86CD6A-C59A-4085-BB28-4DBA4233A8F4}" presName="compNode" presStyleCnt="0"/>
      <dgm:spPr/>
    </dgm:pt>
    <dgm:pt modelId="{489E57B0-885D-4787-A0A6-A83B9D35D543}" type="pres">
      <dgm:prSet presAssocID="{5F86CD6A-C59A-4085-BB28-4DBA4233A8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093DE3-F3FB-4EED-A8AD-94F5789EECAD}" type="pres">
      <dgm:prSet presAssocID="{5F86CD6A-C59A-4085-BB28-4DBA4233A8F4}" presName="spaceRect" presStyleCnt="0"/>
      <dgm:spPr/>
    </dgm:pt>
    <dgm:pt modelId="{EFDDD806-7FE4-4409-9031-E01F7DBE35F0}" type="pres">
      <dgm:prSet presAssocID="{5F86CD6A-C59A-4085-BB28-4DBA4233A8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110615-DCB8-439D-BFC8-B0F2646C4CA9}" type="presOf" srcId="{33FFDA73-B4EB-472C-91C3-51E6CCCE30ED}" destId="{B93E7A7E-596F-4ABA-9014-C9CA3C49EE28}" srcOrd="0" destOrd="0" presId="urn:microsoft.com/office/officeart/2018/2/layout/IconLabelList"/>
    <dgm:cxn modelId="{62B22343-A928-4426-AC53-85FD2B5E54CA}" srcId="{33FFDA73-B4EB-472C-91C3-51E6CCCE30ED}" destId="{D8A98D0D-FE17-4202-8824-49026A5B8C41}" srcOrd="0" destOrd="0" parTransId="{179D4394-0CF5-427E-A5F9-B89EC1DB5796}" sibTransId="{0830907F-2E04-4BC2-89C5-0672A28302A5}"/>
    <dgm:cxn modelId="{B192CF46-525E-465A-8F3D-B96859893DD3}" type="presOf" srcId="{31486C7B-70B4-4F01-9AD4-771993CCBD40}" destId="{1E7187DC-0EEC-410B-88BF-2F261F181D83}" srcOrd="0" destOrd="0" presId="urn:microsoft.com/office/officeart/2018/2/layout/IconLabelList"/>
    <dgm:cxn modelId="{49B2D269-3180-40D2-A034-C4BD418F2EAB}" type="presOf" srcId="{D8A98D0D-FE17-4202-8824-49026A5B8C41}" destId="{8A4B3AD7-D00D-4B68-87E8-1942E66D0168}" srcOrd="0" destOrd="0" presId="urn:microsoft.com/office/officeart/2018/2/layout/IconLabelList"/>
    <dgm:cxn modelId="{AB246B73-CCDB-473D-8E46-74AD39F8D5DA}" srcId="{33FFDA73-B4EB-472C-91C3-51E6CCCE30ED}" destId="{E5A5F7B1-2165-4503-BAC8-0BBD1E398740}" srcOrd="2" destOrd="0" parTransId="{0D65D363-F19C-483F-90BE-7B1A11054A4D}" sibTransId="{76D4E322-0FEF-4A28-860E-7666C771C132}"/>
    <dgm:cxn modelId="{39252378-1946-487F-9D52-7E6ADEBBFB13}" type="presOf" srcId="{E5A5F7B1-2165-4503-BAC8-0BBD1E398740}" destId="{297844B5-095E-49A2-88FF-8597ADE2BD69}" srcOrd="0" destOrd="0" presId="urn:microsoft.com/office/officeart/2018/2/layout/IconLabelList"/>
    <dgm:cxn modelId="{41EA658D-2284-4872-A4DE-FF2A317B6C90}" srcId="{33FFDA73-B4EB-472C-91C3-51E6CCCE30ED}" destId="{31486C7B-70B4-4F01-9AD4-771993CCBD40}" srcOrd="1" destOrd="0" parTransId="{77DB9868-8EE2-4853-83C1-2786B6419056}" sibTransId="{271034B2-5EF5-4F2F-B01E-EB4310D133CE}"/>
    <dgm:cxn modelId="{97F4D692-339A-4C73-B2DD-8A28B2F40482}" srcId="{33FFDA73-B4EB-472C-91C3-51E6CCCE30ED}" destId="{5F86CD6A-C59A-4085-BB28-4DBA4233A8F4}" srcOrd="3" destOrd="0" parTransId="{B07E694F-3547-4D92-BF4A-985B95478E7E}" sibTransId="{EBB8C45E-5324-40C3-9B1E-5BAD2950A9F6}"/>
    <dgm:cxn modelId="{2812B59A-AA9D-4FC3-AB4B-5F41565D3D3B}" type="presOf" srcId="{5F86CD6A-C59A-4085-BB28-4DBA4233A8F4}" destId="{EFDDD806-7FE4-4409-9031-E01F7DBE35F0}" srcOrd="0" destOrd="0" presId="urn:microsoft.com/office/officeart/2018/2/layout/IconLabelList"/>
    <dgm:cxn modelId="{342CA3FB-0E0E-4C79-8624-BEC2EB07B431}" type="presParOf" srcId="{B93E7A7E-596F-4ABA-9014-C9CA3C49EE28}" destId="{12F1B984-6D0F-42C0-BDCD-027AA94820D4}" srcOrd="0" destOrd="0" presId="urn:microsoft.com/office/officeart/2018/2/layout/IconLabelList"/>
    <dgm:cxn modelId="{F328E870-7243-4A97-B6AB-FD647C751CC9}" type="presParOf" srcId="{12F1B984-6D0F-42C0-BDCD-027AA94820D4}" destId="{D47EB4CA-3BED-4B26-B1F9-41788AB6BF5B}" srcOrd="0" destOrd="0" presId="urn:microsoft.com/office/officeart/2018/2/layout/IconLabelList"/>
    <dgm:cxn modelId="{B6C1C4ED-3B3E-48FB-A0F9-D399A9751344}" type="presParOf" srcId="{12F1B984-6D0F-42C0-BDCD-027AA94820D4}" destId="{C3FD6FD9-7FE1-4FC6-8B5F-C4D7734CC5CD}" srcOrd="1" destOrd="0" presId="urn:microsoft.com/office/officeart/2018/2/layout/IconLabelList"/>
    <dgm:cxn modelId="{4362AF3F-A317-4F6A-A620-B1C98A02CC27}" type="presParOf" srcId="{12F1B984-6D0F-42C0-BDCD-027AA94820D4}" destId="{8A4B3AD7-D00D-4B68-87E8-1942E66D0168}" srcOrd="2" destOrd="0" presId="urn:microsoft.com/office/officeart/2018/2/layout/IconLabelList"/>
    <dgm:cxn modelId="{D468D8D4-45A4-465D-A641-795A694DD4D8}" type="presParOf" srcId="{B93E7A7E-596F-4ABA-9014-C9CA3C49EE28}" destId="{63C5B794-7BFA-4E1A-AB23-D783AEC4328F}" srcOrd="1" destOrd="0" presId="urn:microsoft.com/office/officeart/2018/2/layout/IconLabelList"/>
    <dgm:cxn modelId="{5E1E43B2-B66A-4268-9C8F-F41996823943}" type="presParOf" srcId="{B93E7A7E-596F-4ABA-9014-C9CA3C49EE28}" destId="{DD1F3AEF-16CA-47B6-8DE4-A534C31A4C72}" srcOrd="2" destOrd="0" presId="urn:microsoft.com/office/officeart/2018/2/layout/IconLabelList"/>
    <dgm:cxn modelId="{396041AD-F630-4EEB-8E2E-161AD2D78E84}" type="presParOf" srcId="{DD1F3AEF-16CA-47B6-8DE4-A534C31A4C72}" destId="{54661DC9-0728-4DCE-B48E-D592CD6E9F0F}" srcOrd="0" destOrd="0" presId="urn:microsoft.com/office/officeart/2018/2/layout/IconLabelList"/>
    <dgm:cxn modelId="{FC83DD8B-4ACD-4EBD-8D2A-9D671B6C72D0}" type="presParOf" srcId="{DD1F3AEF-16CA-47B6-8DE4-A534C31A4C72}" destId="{2C68074B-0A18-4A81-A88B-8E1241FA8E24}" srcOrd="1" destOrd="0" presId="urn:microsoft.com/office/officeart/2018/2/layout/IconLabelList"/>
    <dgm:cxn modelId="{29DD4963-74A4-4CEE-BCCF-752E68314C05}" type="presParOf" srcId="{DD1F3AEF-16CA-47B6-8DE4-A534C31A4C72}" destId="{1E7187DC-0EEC-410B-88BF-2F261F181D83}" srcOrd="2" destOrd="0" presId="urn:microsoft.com/office/officeart/2018/2/layout/IconLabelList"/>
    <dgm:cxn modelId="{8CCC6355-33E8-412C-96D7-B03811C4BB3F}" type="presParOf" srcId="{B93E7A7E-596F-4ABA-9014-C9CA3C49EE28}" destId="{76E53879-49FD-4304-8337-68AE747B87B5}" srcOrd="3" destOrd="0" presId="urn:microsoft.com/office/officeart/2018/2/layout/IconLabelList"/>
    <dgm:cxn modelId="{42495449-73BE-4314-AE93-FD03AD713919}" type="presParOf" srcId="{B93E7A7E-596F-4ABA-9014-C9CA3C49EE28}" destId="{FB765207-9DBB-4EB7-9242-FB69D00EE567}" srcOrd="4" destOrd="0" presId="urn:microsoft.com/office/officeart/2018/2/layout/IconLabelList"/>
    <dgm:cxn modelId="{1392EBE5-F5C6-4117-AC36-07FDE10F6180}" type="presParOf" srcId="{FB765207-9DBB-4EB7-9242-FB69D00EE567}" destId="{13DA61C2-964B-4029-92CF-7E1A510F31EA}" srcOrd="0" destOrd="0" presId="urn:microsoft.com/office/officeart/2018/2/layout/IconLabelList"/>
    <dgm:cxn modelId="{57584B01-DCFD-483D-90F4-1A31512C3080}" type="presParOf" srcId="{FB765207-9DBB-4EB7-9242-FB69D00EE567}" destId="{5AC8E409-04F0-48D8-B2E4-2BCAB296FD5D}" srcOrd="1" destOrd="0" presId="urn:microsoft.com/office/officeart/2018/2/layout/IconLabelList"/>
    <dgm:cxn modelId="{DE4067F3-C325-459E-BFFD-C7BF8AFC041F}" type="presParOf" srcId="{FB765207-9DBB-4EB7-9242-FB69D00EE567}" destId="{297844B5-095E-49A2-88FF-8597ADE2BD69}" srcOrd="2" destOrd="0" presId="urn:microsoft.com/office/officeart/2018/2/layout/IconLabelList"/>
    <dgm:cxn modelId="{1D0014AC-EFCF-4622-A632-21A28B731C43}" type="presParOf" srcId="{B93E7A7E-596F-4ABA-9014-C9CA3C49EE28}" destId="{B9BA0055-EBC3-49E6-B13D-AFC6E945F76D}" srcOrd="5" destOrd="0" presId="urn:microsoft.com/office/officeart/2018/2/layout/IconLabelList"/>
    <dgm:cxn modelId="{2F70E53C-6233-469A-8C0B-4042E7575CE1}" type="presParOf" srcId="{B93E7A7E-596F-4ABA-9014-C9CA3C49EE28}" destId="{76E725E0-3C2E-42EB-88E3-745D00491F32}" srcOrd="6" destOrd="0" presId="urn:microsoft.com/office/officeart/2018/2/layout/IconLabelList"/>
    <dgm:cxn modelId="{55A0CCA7-4F1C-416D-AED6-18745A5B0945}" type="presParOf" srcId="{76E725E0-3C2E-42EB-88E3-745D00491F32}" destId="{489E57B0-885D-4787-A0A6-A83B9D35D543}" srcOrd="0" destOrd="0" presId="urn:microsoft.com/office/officeart/2018/2/layout/IconLabelList"/>
    <dgm:cxn modelId="{24A57616-E5B8-49BE-A7DE-857C2D4E42E5}" type="presParOf" srcId="{76E725E0-3C2E-42EB-88E3-745D00491F32}" destId="{EE093DE3-F3FB-4EED-A8AD-94F5789EECAD}" srcOrd="1" destOrd="0" presId="urn:microsoft.com/office/officeart/2018/2/layout/IconLabelList"/>
    <dgm:cxn modelId="{D92749B1-D6D3-4AB1-833D-B86627FC1182}" type="presParOf" srcId="{76E725E0-3C2E-42EB-88E3-745D00491F32}" destId="{EFDDD806-7FE4-4409-9031-E01F7DBE35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734E1-5F53-684C-9CB0-D659A21AE43C}">
      <dsp:nvSpPr>
        <dsp:cNvPr id="0" name=""/>
        <dsp:cNvSpPr/>
      </dsp:nvSpPr>
      <dsp:spPr>
        <a:xfrm>
          <a:off x="0" y="381887"/>
          <a:ext cx="101681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F2451-3B68-B846-9A30-38EAB74CA5FF}">
      <dsp:nvSpPr>
        <dsp:cNvPr id="0" name=""/>
        <dsp:cNvSpPr/>
      </dsp:nvSpPr>
      <dsp:spPr>
        <a:xfrm>
          <a:off x="508406" y="86687"/>
          <a:ext cx="711768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common type of breast cancer</a:t>
          </a:r>
        </a:p>
      </dsp:txBody>
      <dsp:txXfrm>
        <a:off x="537227" y="115508"/>
        <a:ext cx="7060047" cy="532758"/>
      </dsp:txXfrm>
    </dsp:sp>
    <dsp:sp modelId="{7EFC73BA-2635-D847-93E8-456EF5A4A46A}">
      <dsp:nvSpPr>
        <dsp:cNvPr id="0" name=""/>
        <dsp:cNvSpPr/>
      </dsp:nvSpPr>
      <dsp:spPr>
        <a:xfrm>
          <a:off x="0" y="1289088"/>
          <a:ext cx="101681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2ED6A-1CB4-BA44-81C8-2C0D6ABE862D}">
      <dsp:nvSpPr>
        <dsp:cNvPr id="0" name=""/>
        <dsp:cNvSpPr/>
      </dsp:nvSpPr>
      <dsp:spPr>
        <a:xfrm>
          <a:off x="508406" y="993887"/>
          <a:ext cx="711768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2/3 women aged 55+</a:t>
          </a:r>
        </a:p>
      </dsp:txBody>
      <dsp:txXfrm>
        <a:off x="537227" y="1022708"/>
        <a:ext cx="7060047" cy="532758"/>
      </dsp:txXfrm>
    </dsp:sp>
    <dsp:sp modelId="{ACE206A1-E312-F64A-9E3B-F7C17A9F569E}">
      <dsp:nvSpPr>
        <dsp:cNvPr id="0" name=""/>
        <dsp:cNvSpPr/>
      </dsp:nvSpPr>
      <dsp:spPr>
        <a:xfrm>
          <a:off x="0" y="2196288"/>
          <a:ext cx="101681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82946-85D2-B14B-AC81-38ADA6EE8F57}">
      <dsp:nvSpPr>
        <dsp:cNvPr id="0" name=""/>
        <dsp:cNvSpPr/>
      </dsp:nvSpPr>
      <dsp:spPr>
        <a:xfrm>
          <a:off x="508406" y="1901088"/>
          <a:ext cx="711768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Symptoms</a:t>
          </a:r>
        </a:p>
      </dsp:txBody>
      <dsp:txXfrm>
        <a:off x="537227" y="1929909"/>
        <a:ext cx="7060047" cy="532758"/>
      </dsp:txXfrm>
    </dsp:sp>
    <dsp:sp modelId="{547FD138-DF3B-3B4D-AD49-C3EEA9673B78}">
      <dsp:nvSpPr>
        <dsp:cNvPr id="0" name=""/>
        <dsp:cNvSpPr/>
      </dsp:nvSpPr>
      <dsp:spPr>
        <a:xfrm>
          <a:off x="0" y="3103488"/>
          <a:ext cx="101681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02FA8-8CD6-4D41-940A-581E81623711}">
      <dsp:nvSpPr>
        <dsp:cNvPr id="0" name=""/>
        <dsp:cNvSpPr/>
      </dsp:nvSpPr>
      <dsp:spPr>
        <a:xfrm>
          <a:off x="508406" y="2808288"/>
          <a:ext cx="711768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Detection</a:t>
          </a:r>
        </a:p>
      </dsp:txBody>
      <dsp:txXfrm>
        <a:off x="537227" y="2837109"/>
        <a:ext cx="706004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F2621-4FC1-E440-942B-CF35BE14F27F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F4C72-8897-4142-8A9E-FE0EEC3BC10D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for image classification and recognition</a:t>
          </a:r>
        </a:p>
      </dsp:txBody>
      <dsp:txXfrm>
        <a:off x="1267424" y="631916"/>
        <a:ext cx="1950100" cy="1950100"/>
      </dsp:txXfrm>
    </dsp:sp>
    <dsp:sp modelId="{C5D87AE1-5F88-C94F-BD65-0829C5D4D8EA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2">
            <a:hueOff val="501356"/>
            <a:satOff val="1847"/>
            <a:lumOff val="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Two components</a:t>
          </a:r>
        </a:p>
      </dsp:txBody>
      <dsp:txXfrm>
        <a:off x="3594754" y="631916"/>
        <a:ext cx="1950100" cy="1950100"/>
      </dsp:txXfrm>
    </dsp:sp>
    <dsp:sp modelId="{370A80F3-3443-B240-BDE9-DC81534FD91C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2">
            <a:hueOff val="1002711"/>
            <a:satOff val="3694"/>
            <a:lumOff val="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Works in one dimensional data</a:t>
          </a:r>
        </a:p>
      </dsp:txBody>
      <dsp:txXfrm>
        <a:off x="1267424" y="2959246"/>
        <a:ext cx="1950100" cy="1950100"/>
      </dsp:txXfrm>
    </dsp:sp>
    <dsp:sp modelId="{63DA99A9-4BC2-6D45-8EF9-65E8875B416B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2">
            <a:hueOff val="1504067"/>
            <a:satOff val="5541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Four important hyperparameters</a:t>
          </a:r>
        </a:p>
      </dsp:txBody>
      <dsp:txXfrm>
        <a:off x="3594754" y="2959246"/>
        <a:ext cx="1950100" cy="1950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C9013-C24D-4862-B4A3-F807455510C3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1530-E329-49F5-8BD3-038027D456A5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Data Analysis</a:t>
          </a:r>
        </a:p>
      </dsp:txBody>
      <dsp:txXfrm>
        <a:off x="417971" y="2647231"/>
        <a:ext cx="2889450" cy="720000"/>
      </dsp:txXfrm>
    </dsp:sp>
    <dsp:sp modelId="{9152B8D5-299C-4576-84D9-8F551598C156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387D5-272A-48DE-BF57-133EC7418ACA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Training dataset</a:t>
          </a:r>
        </a:p>
      </dsp:txBody>
      <dsp:txXfrm>
        <a:off x="3813075" y="2647231"/>
        <a:ext cx="2889450" cy="720000"/>
      </dsp:txXfrm>
    </dsp:sp>
    <dsp:sp modelId="{33FD4DB4-FF49-4D88-AB0C-25A9C6E67B45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89AEF-D227-45F6-B14C-8173AFEDA467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Testing dataset</a:t>
          </a:r>
        </a:p>
      </dsp:txBody>
      <dsp:txXfrm>
        <a:off x="7208178" y="2647231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EB4CA-3BED-4B26-B1F9-41788AB6BF5B}">
      <dsp:nvSpPr>
        <dsp:cNvPr id="0" name=""/>
        <dsp:cNvSpPr/>
      </dsp:nvSpPr>
      <dsp:spPr>
        <a:xfrm>
          <a:off x="986824" y="877791"/>
          <a:ext cx="927676" cy="927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B3AD7-D00D-4B68-87E8-1942E66D0168}">
      <dsp:nvSpPr>
        <dsp:cNvPr id="0" name=""/>
        <dsp:cNvSpPr/>
      </dsp:nvSpPr>
      <dsp:spPr>
        <a:xfrm>
          <a:off x="419911" y="2096384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More improvements to be made</a:t>
          </a:r>
        </a:p>
      </dsp:txBody>
      <dsp:txXfrm>
        <a:off x="419911" y="2096384"/>
        <a:ext cx="2061504" cy="720000"/>
      </dsp:txXfrm>
    </dsp:sp>
    <dsp:sp modelId="{54661DC9-0728-4DCE-B48E-D592CD6E9F0F}">
      <dsp:nvSpPr>
        <dsp:cNvPr id="0" name=""/>
        <dsp:cNvSpPr/>
      </dsp:nvSpPr>
      <dsp:spPr>
        <a:xfrm>
          <a:off x="3409092" y="877791"/>
          <a:ext cx="927676" cy="927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87DC-0EEC-410B-88BF-2F261F181D83}">
      <dsp:nvSpPr>
        <dsp:cNvPr id="0" name=""/>
        <dsp:cNvSpPr/>
      </dsp:nvSpPr>
      <dsp:spPr>
        <a:xfrm>
          <a:off x="2842178" y="2096384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accuracy</a:t>
          </a:r>
        </a:p>
      </dsp:txBody>
      <dsp:txXfrm>
        <a:off x="2842178" y="2096384"/>
        <a:ext cx="2061504" cy="720000"/>
      </dsp:txXfrm>
    </dsp:sp>
    <dsp:sp modelId="{13DA61C2-964B-4029-92CF-7E1A510F31EA}">
      <dsp:nvSpPr>
        <dsp:cNvPr id="0" name=""/>
        <dsp:cNvSpPr/>
      </dsp:nvSpPr>
      <dsp:spPr>
        <a:xfrm>
          <a:off x="5831359" y="877791"/>
          <a:ext cx="927676" cy="927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844B5-095E-49A2-88FF-8597ADE2BD69}">
      <dsp:nvSpPr>
        <dsp:cNvPr id="0" name=""/>
        <dsp:cNvSpPr/>
      </dsp:nvSpPr>
      <dsp:spPr>
        <a:xfrm>
          <a:off x="5264445" y="2096384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loss</a:t>
          </a:r>
        </a:p>
      </dsp:txBody>
      <dsp:txXfrm>
        <a:off x="5264445" y="2096384"/>
        <a:ext cx="2061504" cy="720000"/>
      </dsp:txXfrm>
    </dsp:sp>
    <dsp:sp modelId="{489E57B0-885D-4787-A0A6-A83B9D35D543}">
      <dsp:nvSpPr>
        <dsp:cNvPr id="0" name=""/>
        <dsp:cNvSpPr/>
      </dsp:nvSpPr>
      <dsp:spPr>
        <a:xfrm>
          <a:off x="8253626" y="877791"/>
          <a:ext cx="927676" cy="9276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DD806-7FE4-4409-9031-E01F7DBE35F0}">
      <dsp:nvSpPr>
        <dsp:cNvPr id="0" name=""/>
        <dsp:cNvSpPr/>
      </dsp:nvSpPr>
      <dsp:spPr>
        <a:xfrm>
          <a:off x="7686712" y="2096384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Importance of machine learning</a:t>
          </a:r>
        </a:p>
      </dsp:txBody>
      <dsp:txXfrm>
        <a:off x="7686712" y="2096384"/>
        <a:ext cx="20615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2" Type="http://schemas.microsoft.com/office/2007/relationships/media" Target="../media/media10.m4a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2" Type="http://schemas.microsoft.com/office/2007/relationships/media" Target="../media/media11.m4a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audio" Target="../media/media12.m4a"/><Relationship Id="rId7" Type="http://schemas.openxmlformats.org/officeDocument/2006/relationships/diagramQuickStyle" Target="../diagrams/quickStyle4.xml"/><Relationship Id="rId2" Type="http://schemas.microsoft.com/office/2007/relationships/media" Target="../media/media12.m4a"/><Relationship Id="rId1" Type="http://schemas.openxmlformats.org/officeDocument/2006/relationships/tags" Target="../tags/tag1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3.m4a"/><Relationship Id="rId7" Type="http://schemas.openxmlformats.org/officeDocument/2006/relationships/image" Target="../media/image2.png"/><Relationship Id="rId2" Type="http://schemas.microsoft.com/office/2007/relationships/media" Target="../media/media13.m4a"/><Relationship Id="rId1" Type="http://schemas.openxmlformats.org/officeDocument/2006/relationships/tags" Target="../tags/tag1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audio" Target="../media/media2.m4a"/><Relationship Id="rId7" Type="http://schemas.openxmlformats.org/officeDocument/2006/relationships/diagramQuickStyle" Target="../diagrams/quickStyle1.xml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audio" Target="../media/media3.m4a"/><Relationship Id="rId7" Type="http://schemas.openxmlformats.org/officeDocument/2006/relationships/diagramQuickStyle" Target="../diagrams/quickStyle2.xml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audio" Target="../media/media5.m4a"/><Relationship Id="rId7" Type="http://schemas.openxmlformats.org/officeDocument/2006/relationships/diagramQuickStyle" Target="../diagrams/quickStyle3.xml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7" Type="http://schemas.openxmlformats.org/officeDocument/2006/relationships/image" Target="../media/image2.png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2" Type="http://schemas.microsoft.com/office/2007/relationships/media" Target="../media/media9.m4a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Microscopic view of cells">
            <a:extLst>
              <a:ext uri="{FF2B5EF4-FFF2-40B4-BE49-F238E27FC236}">
                <a16:creationId xmlns:a16="http://schemas.microsoft.com/office/drawing/2014/main" id="{9A0D4F3F-FD0D-4757-9F04-EAB43DCB27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" b="1527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FDCBA-9A7B-DB45-8CE1-41D4404D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Invasive Ductal Carcinoma Detection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C95C3-EBEF-5843-A717-A78D24BA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Barbara Payne</a:t>
            </a:r>
          </a:p>
        </p:txBody>
      </p:sp>
      <p:pic>
        <p:nvPicPr>
          <p:cNvPr id="6" name="Audio Recording Jun 30, 2021 at 11:23:26 AM" descr="Audio Recording Jun 30, 2021 at 11:23:26 AM">
            <a:hlinkClick r:id="" action="ppaction://media"/>
            <a:extLst>
              <a:ext uri="{FF2B5EF4-FFF2-40B4-BE49-F238E27FC236}">
                <a16:creationId xmlns:a16="http://schemas.microsoft.com/office/drawing/2014/main" id="{1EEF84FD-C3C7-6B4A-850B-9D70B62619A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72801" y="151384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417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5490"/>
    </mc:Choice>
    <mc:Fallback>
      <p:transition spd="slow" advTm="15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04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  <p:extLst>
    <p:ext uri="{E180D4A7-C9FB-4DFB-919C-405C955672EB}">
      <p14:showEvtLst xmlns:p14="http://schemas.microsoft.com/office/powerpoint/2010/main">
        <p14:playEvt time="3870" objId="6"/>
        <p14:stopEvt time="14661" objId="6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FAD0-9509-F846-AC2F-86F6BB2B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Correct Predictions</a:t>
            </a:r>
          </a:p>
        </p:txBody>
      </p:sp>
      <p:pic>
        <p:nvPicPr>
          <p:cNvPr id="5" name="Content Placeholder 4" descr="Letter&#10;&#10;Description automatically generated with medium confidence">
            <a:extLst>
              <a:ext uri="{FF2B5EF4-FFF2-40B4-BE49-F238E27FC236}">
                <a16:creationId xmlns:a16="http://schemas.microsoft.com/office/drawing/2014/main" id="{C026BC2A-0E6C-554C-845C-FC0B6ED7E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45920" y="2179481"/>
            <a:ext cx="8778240" cy="4135901"/>
          </a:xfrm>
        </p:spPr>
      </p:pic>
      <p:pic>
        <p:nvPicPr>
          <p:cNvPr id="6" name="Audio Recording Jul 5, 2021 at 1:16:13 PM" descr="Audio Recording Jul 5, 2021 at 1:16:13 PM">
            <a:hlinkClick r:id="" action="ppaction://media"/>
            <a:extLst>
              <a:ext uri="{FF2B5EF4-FFF2-40B4-BE49-F238E27FC236}">
                <a16:creationId xmlns:a16="http://schemas.microsoft.com/office/drawing/2014/main" id="{6E36C309-5BD6-9A47-9C63-95AB7D0EB0B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83696" y="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0823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78"/>
    </mc:Choice>
    <mc:Fallback>
      <p:transition spd="slow" advTm="25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288" objId="6"/>
        <p14:stopEvt time="21860" objId="6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FAD0-9509-F846-AC2F-86F6BB2B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Incorrect Predictions</a:t>
            </a:r>
          </a:p>
        </p:txBody>
      </p:sp>
      <p:pic>
        <p:nvPicPr>
          <p:cNvPr id="5" name="Content Placeholder 4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EF77CC37-4D79-4440-8204-573ABD9C4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99616" y="2223804"/>
            <a:ext cx="9138743" cy="4085556"/>
          </a:xfrm>
        </p:spPr>
      </p:pic>
      <p:pic>
        <p:nvPicPr>
          <p:cNvPr id="11" name="Audio Recording Jul 5, 2021 at 1:24:58 PM" descr="Audio Recording Jul 5, 2021 at 1:24:58 PM">
            <a:hlinkClick r:id="" action="ppaction://media"/>
            <a:extLst>
              <a:ext uri="{FF2B5EF4-FFF2-40B4-BE49-F238E27FC236}">
                <a16:creationId xmlns:a16="http://schemas.microsoft.com/office/drawing/2014/main" id="{1E83B684-4BAC-894E-88D9-6680A25FDEE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30432" y="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927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774"/>
    </mc:Choice>
    <mc:Fallback>
      <p:transition spd="slow" advTm="427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43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171" objId="11"/>
        <p14:stopEvt time="37781" objId="11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FAD0-9509-F846-AC2F-86F6BB2B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C84E817-BD7B-4FC5-A767-C9CC62E6D2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Audio Recording Jul 5, 2021 at 1:32:18 PM" descr="Audio Recording Jul 5, 2021 at 1:32:18 PM">
            <a:hlinkClick r:id="" action="ppaction://media"/>
            <a:extLst>
              <a:ext uri="{FF2B5EF4-FFF2-40B4-BE49-F238E27FC236}">
                <a16:creationId xmlns:a16="http://schemas.microsoft.com/office/drawing/2014/main" id="{96652EDA-83A8-9C4B-84A1-5116F6A75C0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83696" y="14224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372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62"/>
    </mc:Choice>
    <mc:Fallback>
      <p:transition spd="slow" advTm="47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451" objId="4"/>
        <p14:stopEvt time="45193" objId="4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0F220-E4F3-904C-AF7A-60CBF481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1184F22-52AD-4555-B9DA-944AA9D64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pic>
        <p:nvPicPr>
          <p:cNvPr id="3" name="Audio Recording Jul 5, 2021 at 1:33:56 PM" descr="Audio Recording Jul 5, 2021 at 1:33:56 PM">
            <a:hlinkClick r:id="" action="ppaction://media"/>
            <a:extLst>
              <a:ext uri="{FF2B5EF4-FFF2-40B4-BE49-F238E27FC236}">
                <a16:creationId xmlns:a16="http://schemas.microsoft.com/office/drawing/2014/main" id="{E17742BB-0A11-2D4A-B3EA-612C806A879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58389" y="100584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044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1"/>
    </mc:Choice>
    <mc:Fallback>
      <p:transition spd="slow" advTm="150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604" objId="3"/>
        <p14:stopEvt time="13489" objId="3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CDB9-4132-6249-BBEB-2CD032A2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Invasive Ductal Carcinoma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957003E-43C2-450E-B534-547C7546AA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Recording Jun 30, 2021 at 11:39:14 AM" descr="Audio Recording Jun 30, 2021 at 11:39:14 AM">
            <a:hlinkClick r:id="" action="ppaction://media"/>
            <a:extLst>
              <a:ext uri="{FF2B5EF4-FFF2-40B4-BE49-F238E27FC236}">
                <a16:creationId xmlns:a16="http://schemas.microsoft.com/office/drawing/2014/main" id="{003EFB30-A52A-764B-BDE2-C8E37A5A3E7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83696" y="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567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205"/>
    </mc:Choice>
    <mc:Fallback>
      <p:transition spd="slow" advTm="55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182" objId="3"/>
        <p14:stopEvt time="51894" objId="3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C4E3E-32BD-8340-B955-36376818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3700"/>
              <a:t>Convolutional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93A02C-A541-4960-9BD6-899299E93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85957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Audio Recording Jul 1, 2021 at 4:11:03 PM" descr="Audio Recording Jul 1, 2021 at 4:11:03 PM">
            <a:hlinkClick r:id="" action="ppaction://media"/>
            <a:extLst>
              <a:ext uri="{FF2B5EF4-FFF2-40B4-BE49-F238E27FC236}">
                <a16:creationId xmlns:a16="http://schemas.microsoft.com/office/drawing/2014/main" id="{4AFD4C7F-9370-BE49-B8C9-76536DBB10A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18748" y="144647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727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70"/>
    </mc:Choice>
    <mc:Fallback>
      <p:transition spd="slow" advTm="55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1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078" objId="4"/>
        <p14:stopEvt time="50417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2C44-17E0-8744-9796-7DA8DB97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BCDA-E396-5E44-B0D2-EA365095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paultimothymooney</a:t>
            </a:r>
            <a:r>
              <a:rPr lang="en-US" dirty="0"/>
              <a:t>/breast-histopathology-images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images</a:t>
            </a:r>
          </a:p>
          <a:p>
            <a:r>
              <a:rPr lang="en-US" dirty="0"/>
              <a:t>198,738 negative</a:t>
            </a:r>
          </a:p>
          <a:p>
            <a:r>
              <a:rPr lang="en-US" dirty="0"/>
              <a:t>78,786 positive</a:t>
            </a:r>
          </a:p>
        </p:txBody>
      </p:sp>
      <p:pic>
        <p:nvPicPr>
          <p:cNvPr id="4" name="Audio Recording Jun 30, 2021 at 11:45:54 AM" descr="Audio Recording Jun 30, 2021 at 11:45:54 AM">
            <a:hlinkClick r:id="" action="ppaction://media"/>
            <a:extLst>
              <a:ext uri="{FF2B5EF4-FFF2-40B4-BE49-F238E27FC236}">
                <a16:creationId xmlns:a16="http://schemas.microsoft.com/office/drawing/2014/main" id="{5805A9D0-846E-9149-9968-3E2FDB637C5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79200" y="-82296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476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63"/>
    </mc:Choice>
    <mc:Fallback>
      <p:transition spd="slow" advTm="27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714" objId="4"/>
        <p14:stopEvt time="25396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48BF2-A04D-C846-9D11-38320046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3D603-AD27-4D5E-B6D4-8492D756F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79439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Recording Jun 30, 2021 at 11:50:59 AM" descr="Audio Recording Jun 30, 2021 at 11:50:59 AM">
            <a:hlinkClick r:id="" action="ppaction://media"/>
            <a:extLst>
              <a:ext uri="{FF2B5EF4-FFF2-40B4-BE49-F238E27FC236}">
                <a16:creationId xmlns:a16="http://schemas.microsoft.com/office/drawing/2014/main" id="{E1027145-0985-D24F-8E5F-12B93FCD285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17545" y="53988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798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75"/>
    </mc:Choice>
    <mc:Fallback>
      <p:transition spd="slow" advTm="29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052" objId="3"/>
        <p14:stopEvt time="26808" objId="3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6767-8042-D34C-B506-F1125443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EDA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7D7D17B-C118-1F48-874B-39B64531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50592" y="2047783"/>
            <a:ext cx="7168896" cy="4810217"/>
          </a:xfrm>
        </p:spPr>
      </p:pic>
      <p:pic>
        <p:nvPicPr>
          <p:cNvPr id="6" name="Audio Recording Jul 1, 2021 at 4:24:14 PM" descr="Audio Recording Jul 1, 2021 at 4:24:14 PM">
            <a:hlinkClick r:id="" action="ppaction://media"/>
            <a:extLst>
              <a:ext uri="{FF2B5EF4-FFF2-40B4-BE49-F238E27FC236}">
                <a16:creationId xmlns:a16="http://schemas.microsoft.com/office/drawing/2014/main" id="{19756847-41CA-B643-B685-4DBB5AF67AB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7008" y="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475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20"/>
    </mc:Choice>
    <mc:Fallback>
      <p:transition spd="slow" advTm="21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183" objId="6"/>
        <p14:stopEvt time="20083" objId="6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2FAD0-9509-F846-AC2F-86F6BB2B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Results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207A545-0444-3B4E-95B0-18A92FB50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68590" y="2399493"/>
            <a:ext cx="3879879" cy="3879879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00F51F8-FC76-A749-A764-082E70E35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530" y="2399494"/>
            <a:ext cx="3779879" cy="3879878"/>
          </a:xfrm>
          <a:prstGeom prst="rect">
            <a:avLst/>
          </a:prstGeom>
        </p:spPr>
      </p:pic>
      <p:pic>
        <p:nvPicPr>
          <p:cNvPr id="8" name="Audio Recording Jul 1, 2021 at 4:28:28 PM" descr="Audio Recording Jul 1, 2021 at 4:28:28 PM">
            <a:hlinkClick r:id="" action="ppaction://media"/>
            <a:extLst>
              <a:ext uri="{FF2B5EF4-FFF2-40B4-BE49-F238E27FC236}">
                <a16:creationId xmlns:a16="http://schemas.microsoft.com/office/drawing/2014/main" id="{08B38CD9-21A7-5E45-BB7B-45946AB9F9B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06948" y="4572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7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67"/>
    </mc:Choice>
    <mc:Fallback>
      <p:transition spd="slow" advTm="24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9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027" objId="8"/>
        <p14:stopEvt time="21993" objId="8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2FAD0-9509-F846-AC2F-86F6BB2B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Results - Accuracy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5CAFAC5-27E1-1146-8A68-38458FDD6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925312" y="-2633"/>
            <a:ext cx="5419899" cy="6860633"/>
          </a:xfrm>
          <a:prstGeom prst="rect">
            <a:avLst/>
          </a:prstGeom>
        </p:spPr>
      </p:pic>
      <p:pic>
        <p:nvPicPr>
          <p:cNvPr id="6" name="Audio Recording Jul 1, 2021 at 4:40:13 PM" descr="Audio Recording Jul 1, 2021 at 4:40:13 PM">
            <a:hlinkClick r:id="" action="ppaction://media"/>
            <a:extLst>
              <a:ext uri="{FF2B5EF4-FFF2-40B4-BE49-F238E27FC236}">
                <a16:creationId xmlns:a16="http://schemas.microsoft.com/office/drawing/2014/main" id="{37083CEC-08CF-884B-BB61-D6CED2C34F2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04571" y="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14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37"/>
    </mc:Choice>
    <mc:Fallback>
      <p:transition spd="slow" advTm="25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516" objId="6"/>
        <p14:stopEvt time="25442" objId="6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2FAD0-9509-F846-AC2F-86F6BB2B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Results - Loss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2DAF3A4-23AD-3B40-835A-63567FB5B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36487" y="0"/>
            <a:ext cx="5417319" cy="6857368"/>
          </a:xfrm>
          <a:prstGeom prst="rect">
            <a:avLst/>
          </a:prstGeom>
        </p:spPr>
      </p:pic>
      <p:pic>
        <p:nvPicPr>
          <p:cNvPr id="7" name="Audio Recording Jul 5, 2021 at 1:07:48 PM" descr="Audio Recording Jul 5, 2021 at 1:07:48 PM">
            <a:hlinkClick r:id="" action="ppaction://media"/>
            <a:extLst>
              <a:ext uri="{FF2B5EF4-FFF2-40B4-BE49-F238E27FC236}">
                <a16:creationId xmlns:a16="http://schemas.microsoft.com/office/drawing/2014/main" id="{20E8B171-31D2-6D4A-AC07-4C3A5B2EACB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52571" y="3891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716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41"/>
    </mc:Choice>
    <mc:Fallback>
      <p:transition spd="slow" advTm="400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692" objId="7"/>
        <p14:stopEvt time="37792" objId="7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34"/>
      </a:dk2>
      <a:lt2>
        <a:srgbClr val="E8E2E5"/>
      </a:lt2>
      <a:accent1>
        <a:srgbClr val="81AB94"/>
      </a:accent1>
      <a:accent2>
        <a:srgbClr val="74AAA3"/>
      </a:accent2>
      <a:accent3>
        <a:srgbClr val="7EA8B9"/>
      </a:accent3>
      <a:accent4>
        <a:srgbClr val="7F90BA"/>
      </a:accent4>
      <a:accent5>
        <a:srgbClr val="9C96C6"/>
      </a:accent5>
      <a:accent6>
        <a:srgbClr val="9F7FBA"/>
      </a:accent6>
      <a:hlink>
        <a:srgbClr val="AE698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7375</TotalTime>
  <Words>101</Words>
  <Application>Microsoft Macintosh PowerPoint</Application>
  <PresentationFormat>Widescreen</PresentationFormat>
  <Paragraphs>34</Paragraphs>
  <Slides>13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AccentBoxVTI</vt:lpstr>
      <vt:lpstr>Invasive Ductal Carcinoma Detection</vt:lpstr>
      <vt:lpstr>Invasive Ductal Carcinoma</vt:lpstr>
      <vt:lpstr>Convolutional Neural Networks</vt:lpstr>
      <vt:lpstr>Dataset</vt:lpstr>
      <vt:lpstr>Methods</vt:lpstr>
      <vt:lpstr>Results - EDA</vt:lpstr>
      <vt:lpstr>Results</vt:lpstr>
      <vt:lpstr>Results - Accuracy</vt:lpstr>
      <vt:lpstr>Results - Loss</vt:lpstr>
      <vt:lpstr>Results – Correct Predictions</vt:lpstr>
      <vt:lpstr>Results – Incorrect Predictions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Invasive Ductal Carcinoma Detection</dc:title>
  <dc:creator>bpayne915@yahoo.com</dc:creator>
  <cp:lastModifiedBy>bpayne915@yahoo.com</cp:lastModifiedBy>
  <cp:revision>22</cp:revision>
  <dcterms:created xsi:type="dcterms:W3CDTF">2021-06-29T19:30:33Z</dcterms:created>
  <dcterms:modified xsi:type="dcterms:W3CDTF">2021-07-05T17:45:30Z</dcterms:modified>
</cp:coreProperties>
</file>