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Rio/jsPDF" TargetMode="External"/><Relationship Id="rId7" Type="http://schemas.openxmlformats.org/officeDocument/2006/relationships/hyperlink" Target="https://stocknewsapi.com/pricing" TargetMode="External"/><Relationship Id="rId2" Type="http://schemas.openxmlformats.org/officeDocument/2006/relationships/hyperlink" Target="https://www.investopedia.com/terms/d/dow-30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andl.com/tables/ZFB/ZACKS-MKTV" TargetMode="External"/><Relationship Id="rId5" Type="http://schemas.openxmlformats.org/officeDocument/2006/relationships/hyperlink" Target="https://www.quandl.com/tables/ZFB/ZACKS-MT" TargetMode="External"/><Relationship Id="rId4" Type="http://schemas.openxmlformats.org/officeDocument/2006/relationships/hyperlink" Target="http://www.worldtradingdat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</a:t>
            </a:r>
          </a:p>
          <a:p>
            <a:r>
              <a:rPr lang="en-US" dirty="0" smtClean="0"/>
              <a:t>Roman</a:t>
            </a:r>
          </a:p>
          <a:p>
            <a:r>
              <a:rPr lang="en-US" dirty="0" smtClean="0"/>
              <a:t>Bryan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deploy a flask app that allowed a user to interact with stock data for the DOW Jones index companies</a:t>
            </a:r>
          </a:p>
          <a:p>
            <a:r>
              <a:rPr lang="en-US" dirty="0" smtClean="0"/>
              <a:t>Key Features:</a:t>
            </a:r>
          </a:p>
          <a:p>
            <a:pPr lvl="1"/>
            <a:r>
              <a:rPr lang="en-US" dirty="0" smtClean="0"/>
              <a:t>Company profiles: This includes general information on each company including, company location, industry and financial information and stock performance</a:t>
            </a:r>
            <a:endParaRPr lang="en-US" dirty="0"/>
          </a:p>
          <a:p>
            <a:pPr lvl="1"/>
            <a:r>
              <a:rPr lang="en-US" dirty="0" smtClean="0"/>
              <a:t>Stock performance analysis:  The user is able to view stock historical and current stock price and volume information.</a:t>
            </a:r>
          </a:p>
          <a:p>
            <a:pPr lvl="1"/>
            <a:r>
              <a:rPr lang="en-US" dirty="0" smtClean="0"/>
              <a:t>Scatter plotting: The user is able to complete a variety of analysis on company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38844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the project we utilized a variety of resources across the web.  Stock data information was extracted from worldtradingdata.com</a:t>
            </a:r>
          </a:p>
          <a:p>
            <a:r>
              <a:rPr lang="en-US" dirty="0" smtClean="0"/>
              <a:t>Company detail information was extracted from </a:t>
            </a:r>
            <a:r>
              <a:rPr lang="en-US" dirty="0" err="1" smtClean="0"/>
              <a:t>Quandl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DOW </a:t>
            </a:r>
            <a:r>
              <a:rPr lang="en-US" dirty="0"/>
              <a:t>stocks - </a:t>
            </a:r>
            <a:r>
              <a:rPr lang="en-US" dirty="0">
                <a:hlinkClick r:id="rId2"/>
              </a:rPr>
              <a:t>https://www.investopedia.com/terms/d/dow-30.asp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 side PDF gen - </a:t>
            </a:r>
            <a:r>
              <a:rPr lang="en-US" dirty="0">
                <a:hlinkClick r:id="rId3"/>
              </a:rPr>
              <a:t>https://github.com/MrRio/jsPDF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Trading Data - </a:t>
            </a:r>
            <a:r>
              <a:rPr lang="en-US" dirty="0">
                <a:hlinkClick r:id="rId4"/>
              </a:rPr>
              <a:t>www.worldtradingdata.com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Quandl</a:t>
            </a:r>
            <a:r>
              <a:rPr lang="en-US" dirty="0"/>
              <a:t> - </a:t>
            </a:r>
            <a:r>
              <a:rPr lang="en-US" dirty="0">
                <a:hlinkClick r:id="rId5"/>
              </a:rPr>
              <a:t>https://www.quandl.com/tables/ZFB/ZACKS-MT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Quandl</a:t>
            </a:r>
            <a:r>
              <a:rPr lang="en-US" dirty="0"/>
              <a:t> - </a:t>
            </a:r>
            <a:r>
              <a:rPr lang="en-US" dirty="0">
                <a:hlinkClick r:id="rId6"/>
              </a:rPr>
              <a:t>https://www.quandl.com/tables/ZFB/ZACKS-MKTV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Stock news -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://stocknewsapi.com/pricing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extracting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data – Extracted company location addresses from a </a:t>
            </a:r>
            <a:r>
              <a:rPr lang="en-US" dirty="0" err="1" smtClean="0"/>
              <a:t>Quandl</a:t>
            </a:r>
            <a:r>
              <a:rPr lang="en-US" dirty="0" smtClean="0"/>
              <a:t> Dow Jones dataset.  </a:t>
            </a:r>
          </a:p>
          <a:p>
            <a:pPr lvl="1"/>
            <a:r>
              <a:rPr lang="en-US" dirty="0" smtClean="0"/>
              <a:t>Wrote python script to iterate over company addresses and fed address information into google </a:t>
            </a:r>
            <a:r>
              <a:rPr lang="en-US" dirty="0" err="1" smtClean="0"/>
              <a:t>api</a:t>
            </a:r>
            <a:r>
              <a:rPr lang="en-US" dirty="0" smtClean="0"/>
              <a:t> to extract individual latitude and longitude data for mapping.  This data was then stored into MySQL company details table</a:t>
            </a:r>
          </a:p>
          <a:p>
            <a:r>
              <a:rPr lang="en-US" dirty="0" smtClean="0"/>
              <a:t>Stock data – Extracted from world trading data including historical stock trading data.  This information was then stored into a MySQL table.</a:t>
            </a:r>
          </a:p>
          <a:p>
            <a:r>
              <a:rPr lang="en-US" dirty="0" smtClean="0"/>
              <a:t>Company data – Used </a:t>
            </a:r>
            <a:r>
              <a:rPr lang="en-US" dirty="0" err="1" smtClean="0"/>
              <a:t>Quandl</a:t>
            </a:r>
            <a:r>
              <a:rPr lang="en-US" dirty="0" smtClean="0"/>
              <a:t> to extract general company information as well as financial performance data.  Stored into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3041487" y="5020548"/>
            <a:ext cx="2622884" cy="15400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</a:t>
            </a:r>
            <a:r>
              <a:rPr lang="en-US" dirty="0" err="1" smtClean="0"/>
              <a:t>stock_db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9356560" y="5005442"/>
            <a:ext cx="2622884" cy="15400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624642" y="156737"/>
            <a:ext cx="3110163" cy="2474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company details (address, ticker, financial reporting data)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b="1" dirty="0" smtClean="0"/>
              <a:t>Quandl.com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056776" y="3319880"/>
            <a:ext cx="2245894" cy="1533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Python script </a:t>
            </a:r>
            <a:r>
              <a:rPr lang="en-US" dirty="0" smtClean="0"/>
              <a:t>extract latitude and longitude data </a:t>
            </a:r>
          </a:p>
          <a:p>
            <a:pPr algn="ctr"/>
            <a:r>
              <a:rPr lang="en-US" b="1" dirty="0" smtClean="0"/>
              <a:t>Google map API</a:t>
            </a:r>
          </a:p>
          <a:p>
            <a:pPr algn="ctr"/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4172457" y="113160"/>
            <a:ext cx="3110163" cy="2474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stock data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b="1" dirty="0" smtClean="0"/>
              <a:t>Worldtradingdata.com</a:t>
            </a:r>
            <a:endParaRPr lang="en-US" sz="1400" b="1" dirty="0"/>
          </a:p>
        </p:txBody>
      </p:sp>
      <p:cxnSp>
        <p:nvCxnSpPr>
          <p:cNvPr id="26" name="Elbow Connector 25"/>
          <p:cNvCxnSpPr>
            <a:stCxn id="24" idx="1"/>
            <a:endCxn id="5" idx="1"/>
          </p:cNvCxnSpPr>
          <p:nvPr/>
        </p:nvCxnSpPr>
        <p:spPr>
          <a:xfrm rot="5400000">
            <a:off x="3822305" y="3115314"/>
            <a:ext cx="2435858" cy="1374610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1"/>
            <a:endCxn id="20" idx="0"/>
          </p:cNvCxnSpPr>
          <p:nvPr/>
        </p:nvCxnSpPr>
        <p:spPr>
          <a:xfrm flipH="1">
            <a:off x="2179723" y="2628267"/>
            <a:ext cx="1" cy="69161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2"/>
            <a:endCxn id="5" idx="2"/>
          </p:cNvCxnSpPr>
          <p:nvPr/>
        </p:nvCxnSpPr>
        <p:spPr>
          <a:xfrm rot="16200000" flipH="1">
            <a:off x="2142107" y="4891188"/>
            <a:ext cx="936997" cy="861764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79234" y="5011792"/>
            <a:ext cx="2245894" cy="1533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Conversion script</a:t>
            </a:r>
          </a:p>
          <a:p>
            <a:pPr algn="ctr"/>
            <a:r>
              <a:rPr lang="en-US" b="1" dirty="0" smtClean="0"/>
              <a:t>MySQL to </a:t>
            </a:r>
            <a:r>
              <a:rPr lang="en-US" b="1" dirty="0" err="1"/>
              <a:t>S</a:t>
            </a:r>
            <a:r>
              <a:rPr lang="en-US" b="1" dirty="0" err="1" smtClean="0"/>
              <a:t>qlite</a:t>
            </a:r>
            <a:endParaRPr lang="en-US" b="1" dirty="0" smtClean="0"/>
          </a:p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5" idx="4"/>
            <a:endCxn id="39" idx="1"/>
          </p:cNvCxnSpPr>
          <p:nvPr/>
        </p:nvCxnSpPr>
        <p:spPr>
          <a:xfrm flipV="1">
            <a:off x="5664371" y="5778638"/>
            <a:ext cx="614863" cy="119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  <a:endCxn id="8" idx="2"/>
          </p:cNvCxnSpPr>
          <p:nvPr/>
        </p:nvCxnSpPr>
        <p:spPr>
          <a:xfrm flipV="1">
            <a:off x="8525128" y="5775463"/>
            <a:ext cx="831432" cy="31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940842" y="457200"/>
            <a:ext cx="3785937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extraction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11052" y="220282"/>
            <a:ext cx="2622884" cy="15400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478253" y="4160621"/>
            <a:ext cx="3727157" cy="2423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Various Stock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Performance 12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Performance Full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Volume Full History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Scatter plotting of various company metrics</a:t>
            </a:r>
          </a:p>
          <a:p>
            <a:pPr algn="ctr"/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8" idx="3"/>
            <a:endCxn id="3" idx="0"/>
          </p:cNvCxnSpPr>
          <p:nvPr/>
        </p:nvCxnSpPr>
        <p:spPr>
          <a:xfrm>
            <a:off x="5522494" y="1760324"/>
            <a:ext cx="0" cy="3105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609" y="236324"/>
            <a:ext cx="3785937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and DATABASE DEPLOYMENT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8546" y="2070921"/>
            <a:ext cx="3007895" cy="170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 App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018546" y="4097288"/>
            <a:ext cx="3039978" cy="251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Geocoded Map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Mapping of all company headquarters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Mapping of individual companies</a:t>
            </a:r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4999" y="4090002"/>
            <a:ext cx="3737811" cy="251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Comany</a:t>
            </a:r>
            <a:r>
              <a:rPr lang="en-US" b="1" dirty="0" smtClean="0"/>
              <a:t>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Company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Company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Company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Historical Stock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Historical Stock Quarter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Historical Stock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Stock_quarter_close</a:t>
            </a:r>
            <a:endParaRPr lang="en-US" b="1" dirty="0" smtClean="0"/>
          </a:p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22493" y="3786691"/>
            <a:ext cx="0" cy="3105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1"/>
            <a:endCxn id="17" idx="0"/>
          </p:cNvCxnSpPr>
          <p:nvPr/>
        </p:nvCxnSpPr>
        <p:spPr>
          <a:xfrm flipH="1">
            <a:off x="1913905" y="2925163"/>
            <a:ext cx="2104641" cy="1164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</p:cNvCxnSpPr>
          <p:nvPr/>
        </p:nvCxnSpPr>
        <p:spPr>
          <a:xfrm>
            <a:off x="7026441" y="2925163"/>
            <a:ext cx="2315390" cy="12354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321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Stock Data</vt:lpstr>
      <vt:lpstr>Project Scope</vt:lpstr>
      <vt:lpstr>Data Resources</vt:lpstr>
      <vt:lpstr>Method for extracting data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Data</dc:title>
  <dc:creator>Paynich, Bryan S</dc:creator>
  <cp:keywords>CTPClassification=CTP_NT</cp:keywords>
  <cp:lastModifiedBy>Paynich, Bryan S</cp:lastModifiedBy>
  <cp:revision>14</cp:revision>
  <dcterms:created xsi:type="dcterms:W3CDTF">2019-04-18T17:02:30Z</dcterms:created>
  <dcterms:modified xsi:type="dcterms:W3CDTF">2019-04-18T18:05:16Z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62e1992e-c944-407a-b65f-9905ab0dab73</vt:lpwstr>
  </property>
  <property fmtid="{D5CDD505-2E9C-101B-9397-08002B2CF9AE}" pid="3" name="CTP_TimeStamp">
    <vt:lpwstr>2019-04-18 18:05:12Z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