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49EC-5EC2-4BE8-9306-E0CC5CB1EBE0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13C2-71ED-4613-839F-2B22B89FA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9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49EC-5EC2-4BE8-9306-E0CC5CB1EBE0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13C2-71ED-4613-839F-2B22B89FA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4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49EC-5EC2-4BE8-9306-E0CC5CB1EBE0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13C2-71ED-4613-839F-2B22B89FA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3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49EC-5EC2-4BE8-9306-E0CC5CB1EBE0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13C2-71ED-4613-839F-2B22B89FA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4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49EC-5EC2-4BE8-9306-E0CC5CB1EBE0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13C2-71ED-4613-839F-2B22B89FA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1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49EC-5EC2-4BE8-9306-E0CC5CB1EBE0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13C2-71ED-4613-839F-2B22B89FA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2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49EC-5EC2-4BE8-9306-E0CC5CB1EBE0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13C2-71ED-4613-839F-2B22B89FA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7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49EC-5EC2-4BE8-9306-E0CC5CB1EBE0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13C2-71ED-4613-839F-2B22B89FA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9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49EC-5EC2-4BE8-9306-E0CC5CB1EBE0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13C2-71ED-4613-839F-2B22B89FA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5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49EC-5EC2-4BE8-9306-E0CC5CB1EBE0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13C2-71ED-4613-839F-2B22B89FA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4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49EC-5EC2-4BE8-9306-E0CC5CB1EBE0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13C2-71ED-4613-839F-2B22B89FA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1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C49EC-5EC2-4BE8-9306-E0CC5CB1EBE0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513C2-71ED-4613-839F-2B22B89FA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1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085" y="137004"/>
            <a:ext cx="8685696" cy="67209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287" y="1691358"/>
            <a:ext cx="266700" cy="371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765" y="1505620"/>
            <a:ext cx="266700" cy="371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295" y="1787949"/>
            <a:ext cx="266700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765" y="2159424"/>
            <a:ext cx="266700" cy="371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872" y="1787949"/>
            <a:ext cx="266700" cy="371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402" y="1739653"/>
            <a:ext cx="266700" cy="371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763" y="1947927"/>
            <a:ext cx="266700" cy="371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413" y="1206589"/>
            <a:ext cx="266700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827" y="1319882"/>
            <a:ext cx="266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0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851" y="0"/>
            <a:ext cx="869496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45498" y="1358721"/>
            <a:ext cx="1159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Stock Address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87132" y="1023870"/>
            <a:ext cx="2601533" cy="57826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Stock Name</a:t>
            </a:r>
          </a:p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573" y="1068947"/>
            <a:ext cx="180975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106" y="3363773"/>
            <a:ext cx="5298717" cy="161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0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316" y="0"/>
            <a:ext cx="9027367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80" y="1477582"/>
            <a:ext cx="5652965" cy="25728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247" y="951695"/>
            <a:ext cx="3009002" cy="3330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769" y="4645852"/>
            <a:ext cx="2592179" cy="18485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418" y="4152425"/>
            <a:ext cx="5720487" cy="260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3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558" y="3741879"/>
            <a:ext cx="934610" cy="9144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906" y="1662111"/>
            <a:ext cx="1914525" cy="1704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544" y="244699"/>
            <a:ext cx="9973687" cy="10711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21229" y="203690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23%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80956" y="382974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17%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5558" y="4133060"/>
            <a:ext cx="115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12-3-1987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17243" y="2578883"/>
            <a:ext cx="115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4-5-2006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48543" y="1290049"/>
            <a:ext cx="280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Largest one day increase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43146" y="3372547"/>
            <a:ext cx="244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Largest one day loss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7421" y="1062989"/>
            <a:ext cx="6073253" cy="354706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84302" y="814109"/>
            <a:ext cx="439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Daily Change by day of year 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455" y="4956956"/>
            <a:ext cx="1914525" cy="170497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584465" y="5569745"/>
            <a:ext cx="11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Up 67% of 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82480" y="5134684"/>
            <a:ext cx="1157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12-24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563" y="4998535"/>
            <a:ext cx="1548505" cy="151502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882564" y="5587992"/>
            <a:ext cx="1388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Down 87% of the 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017793" y="5166734"/>
            <a:ext cx="967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12-3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7087" y="4807745"/>
            <a:ext cx="2219325" cy="762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2296" y="5655404"/>
            <a:ext cx="22193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7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242" y="81231"/>
            <a:ext cx="103251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10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38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Paynich, Bryan S</dc:creator>
  <cp:keywords>CTPClassification=CTP_NT</cp:keywords>
  <cp:lastModifiedBy>Paynich, Bryan S</cp:lastModifiedBy>
  <cp:revision>8</cp:revision>
  <dcterms:created xsi:type="dcterms:W3CDTF">2019-04-05T22:19:51Z</dcterms:created>
  <dcterms:modified xsi:type="dcterms:W3CDTF">2019-04-05T23:12:05Z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94722160-38df-4fcb-8a52-af45d8234a70</vt:lpwstr>
  </property>
  <property fmtid="{D5CDD505-2E9C-101B-9397-08002B2CF9AE}" pid="3" name="CTP_TimeStamp">
    <vt:lpwstr>2019-04-05 23:12:05Z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