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0" r:id="rId6"/>
    <p:sldId id="261"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DBFE1-7293-45C0-B300-47B2021CF78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1996277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DBFE1-7293-45C0-B300-47B2021CF785}"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144144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E7DBFE1-7293-45C0-B300-47B2021CF78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247131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E7DBFE1-7293-45C0-B300-47B2021CF785}" type="datetimeFigureOut">
              <a:rPr lang="en-US" smtClean="0"/>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372754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DBFE1-7293-45C0-B300-47B2021CF78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2283558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DBFE1-7293-45C0-B300-47B2021CF78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64481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DBFE1-7293-45C0-B300-47B2021CF78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131166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DBFE1-7293-45C0-B300-47B2021CF78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397114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DBFE1-7293-45C0-B300-47B2021CF785}"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78914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DBFE1-7293-45C0-B300-47B2021CF785}" type="datetimeFigureOut">
              <a:rPr lang="en-US" smtClean="0"/>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42116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DBFE1-7293-45C0-B300-47B2021CF785}" type="datetimeFigureOut">
              <a:rPr lang="en-US" smtClean="0"/>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64599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DBFE1-7293-45C0-B300-47B2021CF785}" type="datetimeFigureOut">
              <a:rPr lang="en-US" smtClean="0"/>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291880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DBFE1-7293-45C0-B300-47B2021CF785}"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285748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E7DBFE1-7293-45C0-B300-47B2021CF785}" type="datetimeFigureOut">
              <a:rPr lang="en-US" smtClean="0"/>
              <a:t>5/21/2019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B154E501-C711-47BB-A19C-AF3EAC95A0F7}" type="slidenum">
              <a:rPr lang="en-US" smtClean="0"/>
              <a:t>‹#›</a:t>
            </a:fld>
            <a:endParaRPr lang="en-US"/>
          </a:p>
        </p:txBody>
      </p:sp>
    </p:spTree>
    <p:extLst>
      <p:ext uri="{BB962C8B-B14F-4D97-AF65-F5344CB8AC3E}">
        <p14:creationId xmlns:p14="http://schemas.microsoft.com/office/powerpoint/2010/main" val="187590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E7DBFE1-7293-45C0-B300-47B2021CF785}" type="datetimeFigureOut">
              <a:rPr lang="en-US" smtClean="0"/>
              <a:t>5/21/2019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154E501-C711-47BB-A19C-AF3EAC95A0F7}" type="slidenum">
              <a:rPr lang="en-US" smtClean="0"/>
              <a:t>‹#›</a:t>
            </a:fld>
            <a:endParaRPr lang="en-US"/>
          </a:p>
        </p:txBody>
      </p:sp>
    </p:spTree>
    <p:extLst>
      <p:ext uri="{BB962C8B-B14F-4D97-AF65-F5344CB8AC3E}">
        <p14:creationId xmlns:p14="http://schemas.microsoft.com/office/powerpoint/2010/main" val="546820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hyperlink" Target="http://leimi.github.io/drawingboard.js/" TargetMode="External"/><Relationship Id="rId1" Type="http://schemas.openxmlformats.org/officeDocument/2006/relationships/slideLayout" Target="../slideLayouts/slideLayout6.xml"/><Relationship Id="rId6" Type="http://schemas.openxmlformats.org/officeDocument/2006/relationships/hyperlink" Target="https://www.yelp.com/developers" TargetMode="External"/><Relationship Id="rId5" Type="http://schemas.openxmlformats.org/officeDocument/2006/relationships/hyperlink" Target="https://openweathermap.org/api" TargetMode="External"/><Relationship Id="rId4" Type="http://schemas.openxmlformats.org/officeDocument/2006/relationships/hyperlink" Target="https://www.zillow.com/howto/api/APIOverview.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br>
              <a:rPr lang="en-US" dirty="0"/>
            </a:br>
            <a:r>
              <a:rPr lang="en-US" dirty="0"/>
              <a:t>Zip Code Finder</a:t>
            </a:r>
          </a:p>
        </p:txBody>
      </p:sp>
      <p:sp>
        <p:nvSpPr>
          <p:cNvPr id="3" name="Subtitle 2"/>
          <p:cNvSpPr>
            <a:spLocks noGrp="1"/>
          </p:cNvSpPr>
          <p:nvPr>
            <p:ph type="subTitle" idx="1"/>
          </p:nvPr>
        </p:nvSpPr>
        <p:spPr/>
        <p:txBody>
          <a:bodyPr>
            <a:noAutofit/>
          </a:bodyPr>
          <a:lstStyle/>
          <a:p>
            <a:pPr algn="ctr"/>
            <a:r>
              <a:rPr lang="en-US" sz="2400" dirty="0"/>
              <a:t>Rose </a:t>
            </a:r>
            <a:r>
              <a:rPr lang="en-US" sz="2400" dirty="0" err="1"/>
              <a:t>Chakkoria</a:t>
            </a:r>
            <a:r>
              <a:rPr lang="en-US" sz="2400" dirty="0"/>
              <a:t> * Diana Dinshaw * Bryan </a:t>
            </a:r>
            <a:r>
              <a:rPr lang="en-US" sz="2400" dirty="0" err="1"/>
              <a:t>Paynich</a:t>
            </a:r>
            <a:endParaRPr lang="en-US" sz="2400" dirty="0"/>
          </a:p>
          <a:p>
            <a:endParaRPr lang="en-US" sz="2400" dirty="0"/>
          </a:p>
        </p:txBody>
      </p:sp>
    </p:spTree>
    <p:extLst>
      <p:ext uri="{BB962C8B-B14F-4D97-AF65-F5344CB8AC3E}">
        <p14:creationId xmlns:p14="http://schemas.microsoft.com/office/powerpoint/2010/main" val="303746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	</a:t>
            </a:r>
          </a:p>
        </p:txBody>
      </p:sp>
      <p:sp>
        <p:nvSpPr>
          <p:cNvPr id="3" name="Content Placeholder 2"/>
          <p:cNvSpPr>
            <a:spLocks noGrp="1"/>
          </p:cNvSpPr>
          <p:nvPr>
            <p:ph idx="1"/>
          </p:nvPr>
        </p:nvSpPr>
        <p:spPr>
          <a:xfrm>
            <a:off x="942974" y="2372212"/>
            <a:ext cx="10439023" cy="3819038"/>
          </a:xfrm>
        </p:spPr>
        <p:txBody>
          <a:bodyPr>
            <a:noAutofit/>
          </a:bodyPr>
          <a:lstStyle/>
          <a:p>
            <a:r>
              <a:rPr lang="en-US" sz="3600" dirty="0"/>
              <a:t> Build a flask app that allows the user to hand write a zip code on the screen, perform machine learning and then display various information about the zip code.</a:t>
            </a:r>
          </a:p>
          <a:p>
            <a:pPr lvl="1"/>
            <a:endParaRPr lang="en-US" sz="2000" dirty="0"/>
          </a:p>
        </p:txBody>
      </p:sp>
    </p:spTree>
    <p:extLst>
      <p:ext uri="{BB962C8B-B14F-4D97-AF65-F5344CB8AC3E}">
        <p14:creationId xmlns:p14="http://schemas.microsoft.com/office/powerpoint/2010/main" val="79032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545A-E828-4980-BD71-2B4D3DF6AF6E}"/>
              </a:ext>
            </a:extLst>
          </p:cNvPr>
          <p:cNvSpPr>
            <a:spLocks noGrp="1"/>
          </p:cNvSpPr>
          <p:nvPr>
            <p:ph type="title"/>
          </p:nvPr>
        </p:nvSpPr>
        <p:spPr/>
        <p:txBody>
          <a:bodyPr/>
          <a:lstStyle/>
          <a:p>
            <a:br>
              <a:rPr lang="en-US" dirty="0"/>
            </a:br>
            <a:br>
              <a:rPr lang="en-US" dirty="0"/>
            </a:br>
            <a:r>
              <a:rPr lang="en-US" dirty="0"/>
              <a:t>Key Features</a:t>
            </a:r>
          </a:p>
        </p:txBody>
      </p:sp>
      <p:sp>
        <p:nvSpPr>
          <p:cNvPr id="3" name="Content Placeholder 2">
            <a:extLst>
              <a:ext uri="{FF2B5EF4-FFF2-40B4-BE49-F238E27FC236}">
                <a16:creationId xmlns:a16="http://schemas.microsoft.com/office/drawing/2014/main" id="{EC819E5E-A643-4799-A298-9BBDDAEDE86D}"/>
              </a:ext>
            </a:extLst>
          </p:cNvPr>
          <p:cNvSpPr>
            <a:spLocks noGrp="1"/>
          </p:cNvSpPr>
          <p:nvPr>
            <p:ph idx="1"/>
          </p:nvPr>
        </p:nvSpPr>
        <p:spPr>
          <a:xfrm>
            <a:off x="810000" y="2222287"/>
            <a:ext cx="10563286" cy="3636511"/>
          </a:xfrm>
        </p:spPr>
        <p:txBody>
          <a:bodyPr>
            <a:normAutofit fontScale="92500" lnSpcReduction="10000"/>
          </a:bodyPr>
          <a:lstStyle/>
          <a:p>
            <a:r>
              <a:rPr lang="en-US" sz="2600" dirty="0"/>
              <a:t>Machine learning algorithm converts a hand written zip code to a 5 digit zip code and save to a global variable.  </a:t>
            </a:r>
          </a:p>
          <a:p>
            <a:r>
              <a:rPr lang="en-US" sz="2600" dirty="0"/>
              <a:t>Multiple APIs that take the zip code input and returns various information for the input zip code.</a:t>
            </a:r>
          </a:p>
          <a:p>
            <a:pPr lvl="2"/>
            <a:r>
              <a:rPr lang="en-US" sz="2400" dirty="0"/>
              <a:t>Housing information</a:t>
            </a:r>
          </a:p>
          <a:p>
            <a:pPr lvl="2"/>
            <a:r>
              <a:rPr lang="en-US" sz="2400" dirty="0"/>
              <a:t>Demographic information</a:t>
            </a:r>
          </a:p>
          <a:p>
            <a:pPr lvl="2"/>
            <a:r>
              <a:rPr lang="en-US" sz="2400" dirty="0"/>
              <a:t>Things-to-do in the zip code area</a:t>
            </a:r>
          </a:p>
          <a:p>
            <a:pPr lvl="2"/>
            <a:r>
              <a:rPr lang="en-US" sz="2400" dirty="0"/>
              <a:t>Local weather</a:t>
            </a:r>
          </a:p>
          <a:p>
            <a:pPr marL="0" indent="0">
              <a:buNone/>
            </a:pPr>
            <a:endParaRPr lang="en-US" dirty="0"/>
          </a:p>
        </p:txBody>
      </p:sp>
    </p:spTree>
    <p:extLst>
      <p:ext uri="{BB962C8B-B14F-4D97-AF65-F5344CB8AC3E}">
        <p14:creationId xmlns:p14="http://schemas.microsoft.com/office/powerpoint/2010/main" val="338302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6"/>
          <p:cNvSpPr/>
          <p:nvPr/>
        </p:nvSpPr>
        <p:spPr>
          <a:xfrm>
            <a:off x="6854142" y="254641"/>
            <a:ext cx="4442750" cy="296311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APIs</a:t>
            </a:r>
          </a:p>
          <a:p>
            <a:pPr algn="ctr"/>
            <a:r>
              <a:rPr lang="en-US" dirty="0"/>
              <a:t>Weather API</a:t>
            </a:r>
          </a:p>
          <a:p>
            <a:pPr algn="ctr"/>
            <a:r>
              <a:rPr lang="en-US" dirty="0"/>
              <a:t>Housing API</a:t>
            </a:r>
          </a:p>
          <a:p>
            <a:pPr algn="ctr"/>
            <a:r>
              <a:rPr lang="en-US" dirty="0"/>
              <a:t>Yelp API</a:t>
            </a:r>
          </a:p>
        </p:txBody>
      </p:sp>
      <p:sp>
        <p:nvSpPr>
          <p:cNvPr id="9" name="Rectangle 8"/>
          <p:cNvSpPr/>
          <p:nvPr/>
        </p:nvSpPr>
        <p:spPr>
          <a:xfrm>
            <a:off x="884493" y="1126344"/>
            <a:ext cx="3472405" cy="1169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Handwritten Zip Code</a:t>
            </a:r>
          </a:p>
        </p:txBody>
      </p:sp>
      <p:sp>
        <p:nvSpPr>
          <p:cNvPr id="11" name="Rectangle 10"/>
          <p:cNvSpPr/>
          <p:nvPr/>
        </p:nvSpPr>
        <p:spPr>
          <a:xfrm>
            <a:off x="884493" y="2670365"/>
            <a:ext cx="3472405" cy="1169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DrawingBoard.js download</a:t>
            </a:r>
          </a:p>
        </p:txBody>
      </p:sp>
      <p:sp>
        <p:nvSpPr>
          <p:cNvPr id="12" name="Can 11"/>
          <p:cNvSpPr/>
          <p:nvPr/>
        </p:nvSpPr>
        <p:spPr>
          <a:xfrm>
            <a:off x="1365811" y="4243084"/>
            <a:ext cx="2476982" cy="1760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interpret hand written zip to zip code</a:t>
            </a:r>
          </a:p>
        </p:txBody>
      </p:sp>
      <p:sp>
        <p:nvSpPr>
          <p:cNvPr id="13" name="Rectangle 12"/>
          <p:cNvSpPr/>
          <p:nvPr/>
        </p:nvSpPr>
        <p:spPr>
          <a:xfrm>
            <a:off x="6217534" y="4110938"/>
            <a:ext cx="5658091" cy="176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to Search Section:</a:t>
            </a:r>
          </a:p>
          <a:p>
            <a:pPr algn="ctr"/>
            <a:r>
              <a:rPr lang="en-US" dirty="0"/>
              <a:t>Things to do</a:t>
            </a:r>
          </a:p>
          <a:p>
            <a:pPr algn="ctr"/>
            <a:r>
              <a:rPr lang="en-US" dirty="0"/>
              <a:t>Demographics</a:t>
            </a:r>
          </a:p>
          <a:p>
            <a:pPr algn="ctr"/>
            <a:r>
              <a:rPr lang="en-US" dirty="0"/>
              <a:t>Weather</a:t>
            </a:r>
          </a:p>
          <a:p>
            <a:pPr algn="ctr"/>
            <a:r>
              <a:rPr lang="en-US" dirty="0"/>
              <a:t>Entertainment Venues</a:t>
            </a:r>
          </a:p>
        </p:txBody>
      </p:sp>
      <p:sp>
        <p:nvSpPr>
          <p:cNvPr id="14" name="Down Arrow 13"/>
          <p:cNvSpPr/>
          <p:nvPr/>
        </p:nvSpPr>
        <p:spPr>
          <a:xfrm>
            <a:off x="2326506" y="2249814"/>
            <a:ext cx="486137" cy="567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2377628" y="3748262"/>
            <a:ext cx="486137" cy="682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cxnSpLocks/>
            <a:stCxn id="12" idx="4"/>
            <a:endCxn id="7" idx="2"/>
          </p:cNvCxnSpPr>
          <p:nvPr/>
        </p:nvCxnSpPr>
        <p:spPr>
          <a:xfrm flipV="1">
            <a:off x="3842793" y="1736201"/>
            <a:ext cx="3025130" cy="3387171"/>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Down Arrow 19"/>
          <p:cNvSpPr/>
          <p:nvPr/>
        </p:nvSpPr>
        <p:spPr>
          <a:xfrm>
            <a:off x="8885636" y="3217760"/>
            <a:ext cx="486137" cy="893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0778" y="235336"/>
            <a:ext cx="4961615" cy="646331"/>
          </a:xfrm>
          <a:prstGeom prst="rect">
            <a:avLst/>
          </a:prstGeom>
          <a:noFill/>
        </p:spPr>
        <p:txBody>
          <a:bodyPr wrap="none" rtlCol="0">
            <a:spAutoFit/>
          </a:bodyPr>
          <a:lstStyle/>
          <a:p>
            <a:r>
              <a:rPr lang="en-US" sz="3600" b="1" dirty="0"/>
              <a:t>Website/Project Flow:</a:t>
            </a:r>
          </a:p>
        </p:txBody>
      </p:sp>
    </p:spTree>
    <p:extLst>
      <p:ext uri="{BB962C8B-B14F-4D97-AF65-F5344CB8AC3E}">
        <p14:creationId xmlns:p14="http://schemas.microsoft.com/office/powerpoint/2010/main" val="256802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TextBox 2"/>
          <p:cNvSpPr txBox="1"/>
          <p:nvPr/>
        </p:nvSpPr>
        <p:spPr>
          <a:xfrm>
            <a:off x="694485" y="2003986"/>
            <a:ext cx="11135565" cy="3323987"/>
          </a:xfrm>
          <a:prstGeom prst="rect">
            <a:avLst/>
          </a:prstGeom>
          <a:noFill/>
        </p:spPr>
        <p:txBody>
          <a:bodyPr wrap="square" rtlCol="0">
            <a:spAutoFit/>
          </a:bodyPr>
          <a:lstStyle/>
          <a:p>
            <a:endParaRPr lang="en-US" dirty="0"/>
          </a:p>
          <a:p>
            <a:r>
              <a:rPr lang="en-US" sz="2400" dirty="0"/>
              <a:t>Model Accuracy – after training the model the accuracy was reported at 95+ accuracy.  However, the accuracy was very low.  After adding additional code we were able to increase the ability for </a:t>
            </a:r>
            <a:r>
              <a:rPr lang="en-US" sz="2400" dirty="0" err="1"/>
              <a:t>Tensorflow</a:t>
            </a:r>
            <a:r>
              <a:rPr lang="en-US" sz="2400" dirty="0"/>
              <a:t> to recognize the numbers.</a:t>
            </a:r>
          </a:p>
          <a:p>
            <a:endParaRPr lang="en-US" sz="2400" dirty="0"/>
          </a:p>
          <a:p>
            <a:r>
              <a:rPr lang="en-US" sz="2400" dirty="0"/>
              <a:t>DrawingBoard.js – The JS script needed to be modified slightly to work on the website.  There might be additional challenges with the temporary storage of the input files when pushing the code to </a:t>
            </a:r>
            <a:r>
              <a:rPr lang="en-US" sz="2400" dirty="0" err="1"/>
              <a:t>Heroku</a:t>
            </a:r>
            <a:r>
              <a:rPr lang="en-US" sz="2400" dirty="0"/>
              <a:t>.</a:t>
            </a:r>
          </a:p>
        </p:txBody>
      </p:sp>
    </p:spTree>
    <p:extLst>
      <p:ext uri="{BB962C8B-B14F-4D97-AF65-F5344CB8AC3E}">
        <p14:creationId xmlns:p14="http://schemas.microsoft.com/office/powerpoint/2010/main" val="103536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TextBox 2"/>
          <p:cNvSpPr txBox="1"/>
          <p:nvPr/>
        </p:nvSpPr>
        <p:spPr>
          <a:xfrm>
            <a:off x="694485" y="2280211"/>
            <a:ext cx="10139419" cy="2954655"/>
          </a:xfrm>
          <a:prstGeom prst="rect">
            <a:avLst/>
          </a:prstGeom>
          <a:noFill/>
        </p:spPr>
        <p:txBody>
          <a:bodyPr wrap="square" rtlCol="0">
            <a:spAutoFit/>
          </a:bodyPr>
          <a:lstStyle/>
          <a:p>
            <a:endParaRPr lang="en-US" dirty="0"/>
          </a:p>
          <a:p>
            <a:r>
              <a:rPr lang="en-US" sz="2800" dirty="0"/>
              <a:t>Integration of the site into </a:t>
            </a:r>
            <a:r>
              <a:rPr lang="en-US" sz="2800" dirty="0" err="1"/>
              <a:t>Heroku</a:t>
            </a:r>
            <a:endParaRPr lang="en-US" sz="2800" dirty="0"/>
          </a:p>
          <a:p>
            <a:endParaRPr lang="en-US" sz="2800" dirty="0"/>
          </a:p>
          <a:p>
            <a:r>
              <a:rPr lang="en-US" sz="2800" dirty="0"/>
              <a:t>Additional increase in accuracy of the learning model</a:t>
            </a:r>
          </a:p>
          <a:p>
            <a:endParaRPr lang="en-US" sz="2800" dirty="0"/>
          </a:p>
          <a:p>
            <a:r>
              <a:rPr lang="en-US" sz="2800" dirty="0"/>
              <a:t>Additional charts and graphs for demographics and housing information.</a:t>
            </a:r>
          </a:p>
        </p:txBody>
      </p:sp>
    </p:spTree>
    <p:extLst>
      <p:ext uri="{BB962C8B-B14F-4D97-AF65-F5344CB8AC3E}">
        <p14:creationId xmlns:p14="http://schemas.microsoft.com/office/powerpoint/2010/main" val="317863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Box 2"/>
          <p:cNvSpPr txBox="1"/>
          <p:nvPr/>
        </p:nvSpPr>
        <p:spPr>
          <a:xfrm>
            <a:off x="613458" y="2685327"/>
            <a:ext cx="10475089" cy="2308324"/>
          </a:xfrm>
          <a:prstGeom prst="rect">
            <a:avLst/>
          </a:prstGeom>
          <a:noFill/>
        </p:spPr>
        <p:txBody>
          <a:bodyPr wrap="square" rtlCol="0">
            <a:spAutoFit/>
          </a:bodyPr>
          <a:lstStyle/>
          <a:p>
            <a:r>
              <a:rPr lang="en-US" dirty="0"/>
              <a:t>Drawingboard.js - </a:t>
            </a:r>
            <a:r>
              <a:rPr lang="en-US" dirty="0">
                <a:hlinkClick r:id="rId2"/>
              </a:rPr>
              <a:t>http://leimi.github.io/drawingboard.js/</a:t>
            </a:r>
            <a:endParaRPr lang="en-US" dirty="0"/>
          </a:p>
          <a:p>
            <a:r>
              <a:rPr lang="en-US" dirty="0" err="1"/>
              <a:t>Mninst</a:t>
            </a:r>
            <a:r>
              <a:rPr lang="en-US" dirty="0"/>
              <a:t> learning </a:t>
            </a:r>
            <a:r>
              <a:rPr lang="en-US" dirty="0" err="1"/>
              <a:t>db</a:t>
            </a:r>
            <a:r>
              <a:rPr lang="en-US" dirty="0"/>
              <a:t> – </a:t>
            </a:r>
            <a:r>
              <a:rPr lang="en-US" dirty="0">
                <a:hlinkClick r:id="rId3"/>
              </a:rPr>
              <a:t>http://yann.lecun.com/exdb/mnist/</a:t>
            </a:r>
            <a:endParaRPr lang="en-US" dirty="0"/>
          </a:p>
          <a:p>
            <a:endParaRPr lang="en-US" dirty="0"/>
          </a:p>
          <a:p>
            <a:r>
              <a:rPr lang="en-US" dirty="0"/>
              <a:t>Zillow API – Housing information - </a:t>
            </a:r>
            <a:r>
              <a:rPr lang="en-US" dirty="0">
                <a:hlinkClick r:id="rId4"/>
              </a:rPr>
              <a:t>https://www.zillow.com/howto/api/APIOverview.htm</a:t>
            </a:r>
            <a:endParaRPr lang="en-US" dirty="0"/>
          </a:p>
          <a:p>
            <a:r>
              <a:rPr lang="en-US" dirty="0"/>
              <a:t>Weather API – Current Weather conditions - </a:t>
            </a:r>
            <a:r>
              <a:rPr lang="en-US" dirty="0">
                <a:hlinkClick r:id="rId5"/>
              </a:rPr>
              <a:t>https://openweathermap.org/api</a:t>
            </a:r>
            <a:endParaRPr lang="en-US" dirty="0"/>
          </a:p>
          <a:p>
            <a:r>
              <a:rPr lang="en-US" dirty="0"/>
              <a:t>Yelp API - </a:t>
            </a:r>
            <a:r>
              <a:rPr lang="en-US" dirty="0">
                <a:hlinkClick r:id="rId6"/>
              </a:rPr>
              <a:t>https://www.yelp.com/developers</a:t>
            </a:r>
            <a:endParaRPr lang="en-US" dirty="0"/>
          </a:p>
          <a:p>
            <a:endParaRPr lang="en-US" dirty="0"/>
          </a:p>
          <a:p>
            <a:endParaRPr lang="en-US" dirty="0"/>
          </a:p>
        </p:txBody>
      </p:sp>
    </p:spTree>
    <p:extLst>
      <p:ext uri="{BB962C8B-B14F-4D97-AF65-F5344CB8AC3E}">
        <p14:creationId xmlns:p14="http://schemas.microsoft.com/office/powerpoint/2010/main" val="3099836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324</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Machine Learning Zip Code Finder</vt:lpstr>
      <vt:lpstr>Project Scope </vt:lpstr>
      <vt:lpstr>  Key Features</vt:lpstr>
      <vt:lpstr>PowerPoint Presentation</vt:lpstr>
      <vt:lpstr>Challenges</vt:lpstr>
      <vt:lpstr>Next Steps</vt:lpstr>
      <vt:lpstr>Resources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Zip code finder</dc:title>
  <dc:creator>Paynich, Bryan S</dc:creator>
  <cp:keywords>CTPClassification=CTP_NT</cp:keywords>
  <cp:lastModifiedBy>dee dee</cp:lastModifiedBy>
  <cp:revision>12</cp:revision>
  <dcterms:created xsi:type="dcterms:W3CDTF">2019-05-21T04:10:33Z</dcterms:created>
  <dcterms:modified xsi:type="dcterms:W3CDTF">2019-05-21T20:16:23Z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f78699d1-4fde-4ec1-b309-866e07bfed5f</vt:lpwstr>
  </property>
  <property fmtid="{D5CDD505-2E9C-101B-9397-08002B2CF9AE}" pid="3" name="CTP_TimeStamp">
    <vt:lpwstr>2019-05-21 15:15:44Z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