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E7DBFE1-7293-45C0-B300-47B2021CF78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154E501-C711-47BB-A19C-AF3EAC9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://leimi.github.io/drawingboard.j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elp.com/developers" TargetMode="External"/><Relationship Id="rId5" Type="http://schemas.openxmlformats.org/officeDocument/2006/relationships/hyperlink" Target="https://openweathermap.org/api" TargetMode="External"/><Relationship Id="rId4" Type="http://schemas.openxmlformats.org/officeDocument/2006/relationships/hyperlink" Target="https://www.zillow.com/howto/api/APIOvervie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br>
              <a:rPr lang="en-US" dirty="0" smtClean="0"/>
            </a:br>
            <a:r>
              <a:rPr lang="en-US" dirty="0" smtClean="0"/>
              <a:t>Zip code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Rose </a:t>
            </a:r>
            <a:r>
              <a:rPr lang="en-US" sz="2400" dirty="0" err="1" smtClean="0"/>
              <a:t>Chakkoria</a:t>
            </a:r>
            <a:endParaRPr lang="en-US" sz="2400" dirty="0" smtClean="0"/>
          </a:p>
          <a:p>
            <a:r>
              <a:rPr lang="en-US" sz="2400" dirty="0" smtClean="0"/>
              <a:t>Diana </a:t>
            </a:r>
            <a:r>
              <a:rPr lang="en-US" sz="2400" dirty="0" err="1" smtClean="0"/>
              <a:t>Dinshaw</a:t>
            </a:r>
            <a:endParaRPr lang="en-US" sz="2400" dirty="0" smtClean="0"/>
          </a:p>
          <a:p>
            <a:r>
              <a:rPr lang="en-US" sz="2400" dirty="0" smtClean="0"/>
              <a:t>Bryan Paynich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4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flask app that allows the user to hand write a zip code on the screen, perform machine learning and then display various information about the zip code</a:t>
            </a:r>
          </a:p>
          <a:p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Machine learning algorithm converts a hand written zip code to a 5 digit zip code and save to a global variable.  </a:t>
            </a:r>
          </a:p>
          <a:p>
            <a:pPr lvl="1"/>
            <a:r>
              <a:rPr lang="en-US" dirty="0" smtClean="0"/>
              <a:t>Multiple APIs that take the zip code input and returns various information for the input zip code.</a:t>
            </a:r>
          </a:p>
          <a:p>
            <a:pPr lvl="2"/>
            <a:r>
              <a:rPr lang="en-US" dirty="0" smtClean="0"/>
              <a:t>Housing information</a:t>
            </a:r>
          </a:p>
          <a:p>
            <a:pPr lvl="2"/>
            <a:r>
              <a:rPr lang="en-US" dirty="0" smtClean="0"/>
              <a:t>Demographic Information</a:t>
            </a:r>
          </a:p>
          <a:p>
            <a:pPr lvl="2"/>
            <a:r>
              <a:rPr lang="en-US" dirty="0" smtClean="0"/>
              <a:t>Things-to-do in the zip code area</a:t>
            </a:r>
          </a:p>
          <a:p>
            <a:pPr lvl="2"/>
            <a:r>
              <a:rPr lang="en-US" dirty="0" smtClean="0"/>
              <a:t>Local weather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6854142" y="254641"/>
            <a:ext cx="4442750" cy="29631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  <a:p>
            <a:pPr algn="ctr"/>
            <a:r>
              <a:rPr lang="en-US" dirty="0" smtClean="0"/>
              <a:t>Weather API</a:t>
            </a:r>
          </a:p>
          <a:p>
            <a:pPr algn="ctr"/>
            <a:r>
              <a:rPr lang="en-US" dirty="0" smtClean="0"/>
              <a:t>Housing API</a:t>
            </a:r>
          </a:p>
          <a:p>
            <a:pPr algn="ctr"/>
            <a:r>
              <a:rPr lang="en-US" dirty="0" smtClean="0"/>
              <a:t>Yelp 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4493" y="1126344"/>
            <a:ext cx="3472405" cy="116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Handwritten Zip Code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4493" y="2670365"/>
            <a:ext cx="3472405" cy="116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DrawingBoard.js download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365811" y="4243084"/>
            <a:ext cx="2476982" cy="2037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interpret hand written zip to zip code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17534" y="4110938"/>
            <a:ext cx="5658091" cy="230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to Search Section:</a:t>
            </a:r>
          </a:p>
          <a:p>
            <a:pPr algn="ctr"/>
            <a:r>
              <a:rPr lang="en-US" dirty="0" smtClean="0"/>
              <a:t>Things to do</a:t>
            </a:r>
          </a:p>
          <a:p>
            <a:pPr algn="ctr"/>
            <a:r>
              <a:rPr lang="en-US" dirty="0" smtClean="0"/>
              <a:t>Demographics</a:t>
            </a:r>
          </a:p>
          <a:p>
            <a:pPr algn="ctr"/>
            <a:r>
              <a:rPr lang="en-US" dirty="0" smtClean="0"/>
              <a:t>Weather</a:t>
            </a:r>
          </a:p>
          <a:p>
            <a:pPr algn="ctr"/>
            <a:r>
              <a:rPr lang="en-US" dirty="0" smtClean="0"/>
              <a:t>Entertainment Venues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326506" y="2249814"/>
            <a:ext cx="486137" cy="567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377628" y="3748262"/>
            <a:ext cx="486137" cy="682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2" idx="4"/>
            <a:endCxn id="7" idx="2"/>
          </p:cNvCxnSpPr>
          <p:nvPr/>
        </p:nvCxnSpPr>
        <p:spPr>
          <a:xfrm flipV="1">
            <a:off x="3842793" y="1736201"/>
            <a:ext cx="3025130" cy="352545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8885636" y="3217760"/>
            <a:ext cx="486137" cy="893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0778" y="235336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Website/Project Flow: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80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485" y="2280211"/>
            <a:ext cx="101394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Next Steps:</a:t>
            </a:r>
          </a:p>
          <a:p>
            <a:endParaRPr lang="en-US" dirty="0"/>
          </a:p>
          <a:p>
            <a:r>
              <a:rPr lang="en-US" dirty="0" smtClean="0"/>
              <a:t>Model Accuracy – after training the model the accuracy was reported at 95+ accuracy.  However, the accuracy was very low.  After adding additional code we were able to increase the ability for Tensor flow to recognize the numbers.</a:t>
            </a:r>
          </a:p>
          <a:p>
            <a:endParaRPr lang="en-US" dirty="0"/>
          </a:p>
          <a:p>
            <a:r>
              <a:rPr lang="en-US" dirty="0" smtClean="0"/>
              <a:t>DrawingBoard.js – The JS script needed to be modified slightly work in the website.  There might be additional challenges with the temporary storage of the input files when pushing the code to </a:t>
            </a: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3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485" y="2280211"/>
            <a:ext cx="101394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Next steps:</a:t>
            </a:r>
          </a:p>
          <a:p>
            <a:endParaRPr lang="en-US" dirty="0"/>
          </a:p>
          <a:p>
            <a:r>
              <a:rPr lang="en-US" dirty="0" smtClean="0"/>
              <a:t>Integration of the site into </a:t>
            </a:r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 increase in accuracy of the learning model</a:t>
            </a:r>
          </a:p>
          <a:p>
            <a:endParaRPr lang="en-US" dirty="0"/>
          </a:p>
          <a:p>
            <a:r>
              <a:rPr lang="en-US" dirty="0" smtClean="0"/>
              <a:t>Additional Charts and graphs for demographics and housing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86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458" y="2685327"/>
            <a:ext cx="1047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Drawingboard.js - </a:t>
            </a:r>
            <a:r>
              <a:rPr lang="en-US" dirty="0" smtClean="0">
                <a:hlinkClick r:id="rId2"/>
              </a:rPr>
              <a:t>http://leimi.github.io/drawingboard.js/</a:t>
            </a:r>
            <a:endParaRPr lang="en-US" dirty="0" smtClean="0"/>
          </a:p>
          <a:p>
            <a:r>
              <a:rPr lang="en-US" dirty="0" err="1" smtClean="0"/>
              <a:t>Mninst</a:t>
            </a:r>
            <a:r>
              <a:rPr lang="en-US" dirty="0" smtClean="0"/>
              <a:t> learning </a:t>
            </a:r>
            <a:r>
              <a:rPr lang="en-US" dirty="0" err="1" smtClean="0"/>
              <a:t>db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http://yann.lecun.com/exdb/mnist/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Zillow API – Housing information - </a:t>
            </a:r>
            <a:r>
              <a:rPr lang="en-US" dirty="0" smtClean="0">
                <a:hlinkClick r:id="rId4"/>
              </a:rPr>
              <a:t>https://www.zillow.com/howto/api/APIOverview.htm</a:t>
            </a:r>
            <a:endParaRPr lang="en-US" dirty="0" smtClean="0"/>
          </a:p>
          <a:p>
            <a:r>
              <a:rPr lang="en-US" dirty="0" smtClean="0"/>
              <a:t>Weather API – Current Weather conditions - </a:t>
            </a:r>
            <a:r>
              <a:rPr lang="en-US" dirty="0" smtClean="0">
                <a:hlinkClick r:id="rId5"/>
              </a:rPr>
              <a:t>https://openweathermap.org/api</a:t>
            </a:r>
            <a:endParaRPr lang="en-US" dirty="0" smtClean="0"/>
          </a:p>
          <a:p>
            <a:r>
              <a:rPr lang="en-US" dirty="0" smtClean="0"/>
              <a:t>Yelp API - </a:t>
            </a:r>
            <a:r>
              <a:rPr lang="en-US" dirty="0" smtClean="0">
                <a:hlinkClick r:id="rId6"/>
              </a:rPr>
              <a:t>https://www.yelp.com/developers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665</TotalTime>
  <Words>283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Machine learning  Zip code finder</vt:lpstr>
      <vt:lpstr>Project Scope </vt:lpstr>
      <vt:lpstr>PowerPoint Presentation</vt:lpstr>
      <vt:lpstr>Challenges</vt:lpstr>
      <vt:lpstr>Next Steps</vt:lpstr>
      <vt:lpstr>Resources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Zip code finder</dc:title>
  <dc:creator>Paynich, Bryan S</dc:creator>
  <cp:keywords>CTPClassification=CTP_NT</cp:keywords>
  <cp:lastModifiedBy>Paynich, Bryan S</cp:lastModifiedBy>
  <cp:revision>10</cp:revision>
  <dcterms:created xsi:type="dcterms:W3CDTF">2019-05-21T04:10:33Z</dcterms:created>
  <dcterms:modified xsi:type="dcterms:W3CDTF">2019-05-21T15:15:44Z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f78699d1-4fde-4ec1-b309-866e07bfed5f</vt:lpwstr>
  </property>
  <property fmtid="{D5CDD505-2E9C-101B-9397-08002B2CF9AE}" pid="3" name="CTP_TimeStamp">
    <vt:lpwstr>2019-05-21 15:15:44Z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