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3" r:id="rId6"/>
    <p:sldId id="265" r:id="rId7"/>
    <p:sldId id="262" r:id="rId8"/>
    <p:sldId id="264" r:id="rId9"/>
    <p:sldId id="266" r:id="rId10"/>
    <p:sldId id="268" r:id="rId11"/>
    <p:sldId id="267" r:id="rId1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E8CFFCC-437C-4604-8ECF-45E540AF4536}">
          <p14:sldIdLst>
            <p14:sldId id="256"/>
            <p14:sldId id="257"/>
            <p14:sldId id="261"/>
            <p14:sldId id="258"/>
            <p14:sldId id="263"/>
            <p14:sldId id="265"/>
            <p14:sldId id="262"/>
            <p14:sldId id="264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DCC0E-6423-437B-B2FA-AAE185B718B3}" v="7207" dt="2020-12-10T11:40:26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1" autoAdjust="0"/>
    <p:restoredTop sz="82536" autoAdjust="0"/>
  </p:normalViewPr>
  <p:slideViewPr>
    <p:cSldViewPr>
      <p:cViewPr varScale="1">
        <p:scale>
          <a:sx n="83" d="100"/>
          <a:sy n="83" d="100"/>
        </p:scale>
        <p:origin x="96" y="24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>
      <p:cViewPr varScale="1">
        <p:scale>
          <a:sx n="82" d="100"/>
          <a:sy n="82" d="100"/>
        </p:scale>
        <p:origin x="305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cker" userId="b6455d1dadfa9002" providerId="LiveId" clId="{D0ADCC0E-6423-437B-B2FA-AAE185B718B3}"/>
    <pc:docChg chg="undo custSel addSld delSld modSld sldOrd modMainMaster modSection">
      <pc:chgData name="Brian Becker" userId="b6455d1dadfa9002" providerId="LiveId" clId="{D0ADCC0E-6423-437B-B2FA-AAE185B718B3}" dt="2020-12-10T14:04:13.637" v="7830" actId="20577"/>
      <pc:docMkLst>
        <pc:docMk/>
      </pc:docMkLst>
      <pc:sldChg chg="modSp mod">
        <pc:chgData name="Brian Becker" userId="b6455d1dadfa9002" providerId="LiveId" clId="{D0ADCC0E-6423-437B-B2FA-AAE185B718B3}" dt="2020-12-10T14:04:02.724" v="7829" actId="20577"/>
        <pc:sldMkLst>
          <pc:docMk/>
          <pc:sldMk cId="1322777484" sldId="256"/>
        </pc:sldMkLst>
        <pc:spChg chg="mod">
          <ac:chgData name="Brian Becker" userId="b6455d1dadfa9002" providerId="LiveId" clId="{D0ADCC0E-6423-437B-B2FA-AAE185B718B3}" dt="2020-12-10T14:04:02.724" v="7829" actId="20577"/>
          <ac:spMkLst>
            <pc:docMk/>
            <pc:sldMk cId="1322777484" sldId="256"/>
            <ac:spMk id="7" creationId="{00000000-0000-0000-0000-000000000000}"/>
          </ac:spMkLst>
        </pc:spChg>
      </pc:sldChg>
      <pc:sldChg chg="addSp delSp modSp mod addAnim delAnim modAnim">
        <pc:chgData name="Brian Becker" userId="b6455d1dadfa9002" providerId="LiveId" clId="{D0ADCC0E-6423-437B-B2FA-AAE185B718B3}" dt="2020-12-10T02:28:25.721" v="6345" actId="20577"/>
        <pc:sldMkLst>
          <pc:docMk/>
          <pc:sldMk cId="746969120" sldId="257"/>
        </pc:sldMkLst>
        <pc:spChg chg="mod">
          <ac:chgData name="Brian Becker" userId="b6455d1dadfa9002" providerId="LiveId" clId="{D0ADCC0E-6423-437B-B2FA-AAE185B718B3}" dt="2020-12-09T17:12:17.895" v="641" actId="20577"/>
          <ac:spMkLst>
            <pc:docMk/>
            <pc:sldMk cId="746969120" sldId="257"/>
            <ac:spMk id="3" creationId="{00000000-0000-0000-0000-000000000000}"/>
          </ac:spMkLst>
        </pc:spChg>
        <pc:spChg chg="add del mod">
          <ac:chgData name="Brian Becker" userId="b6455d1dadfa9002" providerId="LiveId" clId="{D0ADCC0E-6423-437B-B2FA-AAE185B718B3}" dt="2020-12-10T02:28:25.721" v="6345" actId="20577"/>
          <ac:spMkLst>
            <pc:docMk/>
            <pc:sldMk cId="746969120" sldId="257"/>
            <ac:spMk id="4" creationId="{00000000-0000-0000-0000-000000000000}"/>
          </ac:spMkLst>
        </pc:spChg>
        <pc:spChg chg="add del mod">
          <ac:chgData name="Brian Becker" userId="b6455d1dadfa9002" providerId="LiveId" clId="{D0ADCC0E-6423-437B-B2FA-AAE185B718B3}" dt="2020-12-09T16:09:17.629" v="410" actId="478"/>
          <ac:spMkLst>
            <pc:docMk/>
            <pc:sldMk cId="746969120" sldId="257"/>
            <ac:spMk id="5" creationId="{45FFB7EB-FE20-480F-9D34-B0F2127D25F9}"/>
          </ac:spMkLst>
        </pc:spChg>
        <pc:picChg chg="add mod modVis">
          <ac:chgData name="Brian Becker" userId="b6455d1dadfa9002" providerId="LiveId" clId="{D0ADCC0E-6423-437B-B2FA-AAE185B718B3}" dt="2020-12-09T16:15:32.262" v="426" actId="14430"/>
          <ac:picMkLst>
            <pc:docMk/>
            <pc:sldMk cId="746969120" sldId="257"/>
            <ac:picMk id="6" creationId="{1FF30D7C-1BAA-4471-92B1-D61C82D89388}"/>
          </ac:picMkLst>
        </pc:picChg>
      </pc:sldChg>
      <pc:sldChg chg="addSp delSp modSp mod modAnim">
        <pc:chgData name="Brian Becker" userId="b6455d1dadfa9002" providerId="LiveId" clId="{D0ADCC0E-6423-437B-B2FA-AAE185B718B3}" dt="2020-12-10T02:39:49.915" v="6653"/>
        <pc:sldMkLst>
          <pc:docMk/>
          <pc:sldMk cId="3080109384" sldId="258"/>
        </pc:sldMkLst>
        <pc:spChg chg="add del">
          <ac:chgData name="Brian Becker" userId="b6455d1dadfa9002" providerId="LiveId" clId="{D0ADCC0E-6423-437B-B2FA-AAE185B718B3}" dt="2020-12-09T22:22:13.394" v="1743" actId="478"/>
          <ac:spMkLst>
            <pc:docMk/>
            <pc:sldMk cId="3080109384" sldId="258"/>
            <ac:spMk id="2" creationId="{7C911BCE-F27D-4264-B659-37E02E7D1B2F}"/>
          </ac:spMkLst>
        </pc:spChg>
        <pc:spChg chg="mod">
          <ac:chgData name="Brian Becker" userId="b6455d1dadfa9002" providerId="LiveId" clId="{D0ADCC0E-6423-437B-B2FA-AAE185B718B3}" dt="2020-12-09T22:11:23.632" v="1346" actId="20577"/>
          <ac:spMkLst>
            <pc:docMk/>
            <pc:sldMk cId="3080109384" sldId="258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10T02:35:41.794" v="6506" actId="20577"/>
          <ac:spMkLst>
            <pc:docMk/>
            <pc:sldMk cId="3080109384" sldId="258"/>
            <ac:spMk id="4" creationId="{00000000-0000-0000-0000-000000000000}"/>
          </ac:spMkLst>
        </pc:spChg>
        <pc:spChg chg="add del mod">
          <ac:chgData name="Brian Becker" userId="b6455d1dadfa9002" providerId="LiveId" clId="{D0ADCC0E-6423-437B-B2FA-AAE185B718B3}" dt="2020-12-09T22:22:08.954" v="1741" actId="478"/>
          <ac:spMkLst>
            <pc:docMk/>
            <pc:sldMk cId="3080109384" sldId="258"/>
            <ac:spMk id="5" creationId="{3FC32233-A381-4802-AD28-4A2B22D3F6EA}"/>
          </ac:spMkLst>
        </pc:spChg>
        <pc:spChg chg="add del mod">
          <ac:chgData name="Brian Becker" userId="b6455d1dadfa9002" providerId="LiveId" clId="{D0ADCC0E-6423-437B-B2FA-AAE185B718B3}" dt="2020-12-09T22:22:11.777" v="1742" actId="478"/>
          <ac:spMkLst>
            <pc:docMk/>
            <pc:sldMk cId="3080109384" sldId="258"/>
            <ac:spMk id="6" creationId="{3F640AA7-7B08-4192-8FF4-AE88D6D55D29}"/>
          </ac:spMkLst>
        </pc:spChg>
        <pc:spChg chg="add del mod">
          <ac:chgData name="Brian Becker" userId="b6455d1dadfa9002" providerId="LiveId" clId="{D0ADCC0E-6423-437B-B2FA-AAE185B718B3}" dt="2020-12-09T22:22:52.391" v="1749" actId="478"/>
          <ac:spMkLst>
            <pc:docMk/>
            <pc:sldMk cId="3080109384" sldId="258"/>
            <ac:spMk id="7" creationId="{61E4E686-4A8C-4007-9EE5-058D3CE39445}"/>
          </ac:spMkLst>
        </pc:spChg>
        <pc:spChg chg="add del mod">
          <ac:chgData name="Brian Becker" userId="b6455d1dadfa9002" providerId="LiveId" clId="{D0ADCC0E-6423-437B-B2FA-AAE185B718B3}" dt="2020-12-09T22:22:51.334" v="1748" actId="478"/>
          <ac:spMkLst>
            <pc:docMk/>
            <pc:sldMk cId="3080109384" sldId="258"/>
            <ac:spMk id="8" creationId="{404B1FB5-218B-42E0-8C59-374DE2E488B6}"/>
          </ac:spMkLst>
        </pc:spChg>
        <pc:spChg chg="add del">
          <ac:chgData name="Brian Becker" userId="b6455d1dadfa9002" providerId="LiveId" clId="{D0ADCC0E-6423-437B-B2FA-AAE185B718B3}" dt="2020-12-09T22:23:46.348" v="1751" actId="478"/>
          <ac:spMkLst>
            <pc:docMk/>
            <pc:sldMk cId="3080109384" sldId="258"/>
            <ac:spMk id="9" creationId="{C1F31FA5-06A6-4C16-A424-AB1F8E0D4D03}"/>
          </ac:spMkLst>
        </pc:spChg>
      </pc:sldChg>
      <pc:sldChg chg="modSp add del mod ord modAnim">
        <pc:chgData name="Brian Becker" userId="b6455d1dadfa9002" providerId="LiveId" clId="{D0ADCC0E-6423-437B-B2FA-AAE185B718B3}" dt="2020-12-09T22:34:35.924" v="2013" actId="47"/>
        <pc:sldMkLst>
          <pc:docMk/>
          <pc:sldMk cId="2132143239" sldId="259"/>
        </pc:sldMkLst>
        <pc:spChg chg="mod">
          <ac:chgData name="Brian Becker" userId="b6455d1dadfa9002" providerId="LiveId" clId="{D0ADCC0E-6423-437B-B2FA-AAE185B718B3}" dt="2020-12-09T17:08:19.985" v="477" actId="2711"/>
          <ac:spMkLst>
            <pc:docMk/>
            <pc:sldMk cId="2132143239" sldId="259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08T20:14:33.817" v="114" actId="20577"/>
          <ac:spMkLst>
            <pc:docMk/>
            <pc:sldMk cId="2132143239" sldId="259"/>
            <ac:spMk id="4" creationId="{00000000-0000-0000-0000-000000000000}"/>
          </ac:spMkLst>
        </pc:spChg>
      </pc:sldChg>
      <pc:sldChg chg="modSp add del mod ord modAnim">
        <pc:chgData name="Brian Becker" userId="b6455d1dadfa9002" providerId="LiveId" clId="{D0ADCC0E-6423-437B-B2FA-AAE185B718B3}" dt="2020-12-09T22:11:08.577" v="1341" actId="47"/>
        <pc:sldMkLst>
          <pc:docMk/>
          <pc:sldMk cId="1350426923" sldId="260"/>
        </pc:sldMkLst>
        <pc:spChg chg="mod">
          <ac:chgData name="Brian Becker" userId="b6455d1dadfa9002" providerId="LiveId" clId="{D0ADCC0E-6423-437B-B2FA-AAE185B718B3}" dt="2020-12-09T17:07:37.133" v="463" actId="20577"/>
          <ac:spMkLst>
            <pc:docMk/>
            <pc:sldMk cId="1350426923" sldId="260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09T22:11:04.922" v="1340" actId="20577"/>
          <ac:spMkLst>
            <pc:docMk/>
            <pc:sldMk cId="1350426923" sldId="260"/>
            <ac:spMk id="4" creationId="{00000000-0000-0000-0000-000000000000}"/>
          </ac:spMkLst>
        </pc:spChg>
      </pc:sldChg>
      <pc:sldChg chg="modSp add mod modAnim">
        <pc:chgData name="Brian Becker" userId="b6455d1dadfa9002" providerId="LiveId" clId="{D0ADCC0E-6423-437B-B2FA-AAE185B718B3}" dt="2020-12-10T11:37:18.026" v="7737" actId="20577"/>
        <pc:sldMkLst>
          <pc:docMk/>
          <pc:sldMk cId="2524129285" sldId="261"/>
        </pc:sldMkLst>
        <pc:spChg chg="mod">
          <ac:chgData name="Brian Becker" userId="b6455d1dadfa9002" providerId="LiveId" clId="{D0ADCC0E-6423-437B-B2FA-AAE185B718B3}" dt="2020-12-10T11:37:18.026" v="7737" actId="20577"/>
          <ac:spMkLst>
            <pc:docMk/>
            <pc:sldMk cId="2524129285" sldId="261"/>
            <ac:spMk id="4" creationId="{00000000-0000-0000-0000-000000000000}"/>
          </ac:spMkLst>
        </pc:spChg>
      </pc:sldChg>
      <pc:sldChg chg="modSp add ord modAnim modNotesTx">
        <pc:chgData name="Brian Becker" userId="b6455d1dadfa9002" providerId="LiveId" clId="{D0ADCC0E-6423-437B-B2FA-AAE185B718B3}" dt="2020-12-10T02:46:18.917" v="6700" actId="20577"/>
        <pc:sldMkLst>
          <pc:docMk/>
          <pc:sldMk cId="526710490" sldId="262"/>
        </pc:sldMkLst>
        <pc:spChg chg="mod">
          <ac:chgData name="Brian Becker" userId="b6455d1dadfa9002" providerId="LiveId" clId="{D0ADCC0E-6423-437B-B2FA-AAE185B718B3}" dt="2020-12-10T02:46:18.917" v="6700" actId="20577"/>
          <ac:spMkLst>
            <pc:docMk/>
            <pc:sldMk cId="526710490" sldId="262"/>
            <ac:spMk id="4" creationId="{00000000-0000-0000-0000-000000000000}"/>
          </ac:spMkLst>
        </pc:spChg>
      </pc:sldChg>
      <pc:sldChg chg="addSp delSp modSp add mod modAnim">
        <pc:chgData name="Brian Becker" userId="b6455d1dadfa9002" providerId="LiveId" clId="{D0ADCC0E-6423-437B-B2FA-AAE185B718B3}" dt="2020-12-10T11:40:26.054" v="7828" actId="20577"/>
        <pc:sldMkLst>
          <pc:docMk/>
          <pc:sldMk cId="2111916367" sldId="263"/>
        </pc:sldMkLst>
        <pc:spChg chg="add del">
          <ac:chgData name="Brian Becker" userId="b6455d1dadfa9002" providerId="LiveId" clId="{D0ADCC0E-6423-437B-B2FA-AAE185B718B3}" dt="2020-12-09T23:17:40.045" v="2723" actId="478"/>
          <ac:spMkLst>
            <pc:docMk/>
            <pc:sldMk cId="2111916367" sldId="263"/>
            <ac:spMk id="2" creationId="{809FB255-A59F-4B5C-9930-7B9AB6E85B27}"/>
          </ac:spMkLst>
        </pc:spChg>
        <pc:spChg chg="mod">
          <ac:chgData name="Brian Becker" userId="b6455d1dadfa9002" providerId="LiveId" clId="{D0ADCC0E-6423-437B-B2FA-AAE185B718B3}" dt="2020-12-09T22:35:40.781" v="2041" actId="2711"/>
          <ac:spMkLst>
            <pc:docMk/>
            <pc:sldMk cId="2111916367" sldId="263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10T11:40:26.054" v="7828" actId="20577"/>
          <ac:spMkLst>
            <pc:docMk/>
            <pc:sldMk cId="2111916367" sldId="263"/>
            <ac:spMk id="4" creationId="{00000000-0000-0000-0000-000000000000}"/>
          </ac:spMkLst>
        </pc:spChg>
      </pc:sldChg>
      <pc:sldChg chg="modSp add del mod">
        <pc:chgData name="Brian Becker" userId="b6455d1dadfa9002" providerId="LiveId" clId="{D0ADCC0E-6423-437B-B2FA-AAE185B718B3}" dt="2020-12-09T22:35:18.423" v="2018" actId="47"/>
        <pc:sldMkLst>
          <pc:docMk/>
          <pc:sldMk cId="3811316992" sldId="263"/>
        </pc:sldMkLst>
        <pc:spChg chg="mod modVis">
          <ac:chgData name="Brian Becker" userId="b6455d1dadfa9002" providerId="LiveId" clId="{D0ADCC0E-6423-437B-B2FA-AAE185B718B3}" dt="2020-12-09T22:35:11.290" v="2017" actId="14429"/>
          <ac:spMkLst>
            <pc:docMk/>
            <pc:sldMk cId="3811316992" sldId="263"/>
            <ac:spMk id="3" creationId="{00000000-0000-0000-0000-000000000000}"/>
          </ac:spMkLst>
        </pc:spChg>
        <pc:spChg chg="mod modVis">
          <ac:chgData name="Brian Becker" userId="b6455d1dadfa9002" providerId="LiveId" clId="{D0ADCC0E-6423-437B-B2FA-AAE185B718B3}" dt="2020-12-09T22:35:08.959" v="2015" actId="14429"/>
          <ac:spMkLst>
            <pc:docMk/>
            <pc:sldMk cId="3811316992" sldId="263"/>
            <ac:spMk id="4" creationId="{00000000-0000-0000-0000-000000000000}"/>
          </ac:spMkLst>
        </pc:spChg>
      </pc:sldChg>
      <pc:sldChg chg="modSp add mod ord modAnim">
        <pc:chgData name="Brian Becker" userId="b6455d1dadfa9002" providerId="LiveId" clId="{D0ADCC0E-6423-437B-B2FA-AAE185B718B3}" dt="2020-12-10T01:01:18.971" v="5265" actId="20577"/>
        <pc:sldMkLst>
          <pc:docMk/>
          <pc:sldMk cId="3432309342" sldId="264"/>
        </pc:sldMkLst>
        <pc:spChg chg="mod">
          <ac:chgData name="Brian Becker" userId="b6455d1dadfa9002" providerId="LiveId" clId="{D0ADCC0E-6423-437B-B2FA-AAE185B718B3}" dt="2020-12-10T00:56:05.590" v="5017" actId="20577"/>
          <ac:spMkLst>
            <pc:docMk/>
            <pc:sldMk cId="3432309342" sldId="264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10T01:01:18.971" v="5265" actId="20577"/>
          <ac:spMkLst>
            <pc:docMk/>
            <pc:sldMk cId="3432309342" sldId="264"/>
            <ac:spMk id="4" creationId="{00000000-0000-0000-0000-000000000000}"/>
          </ac:spMkLst>
        </pc:spChg>
      </pc:sldChg>
      <pc:sldChg chg="modSp add mod ord modAnim">
        <pc:chgData name="Brian Becker" userId="b6455d1dadfa9002" providerId="LiveId" clId="{D0ADCC0E-6423-437B-B2FA-AAE185B718B3}" dt="2020-12-10T02:43:03.108" v="6688" actId="20577"/>
        <pc:sldMkLst>
          <pc:docMk/>
          <pc:sldMk cId="2923331096" sldId="265"/>
        </pc:sldMkLst>
        <pc:spChg chg="mod">
          <ac:chgData name="Brian Becker" userId="b6455d1dadfa9002" providerId="LiveId" clId="{D0ADCC0E-6423-437B-B2FA-AAE185B718B3}" dt="2020-12-10T00:09:32.087" v="3079" actId="2711"/>
          <ac:spMkLst>
            <pc:docMk/>
            <pc:sldMk cId="2923331096" sldId="265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10T02:43:03.108" v="6688" actId="20577"/>
          <ac:spMkLst>
            <pc:docMk/>
            <pc:sldMk cId="2923331096" sldId="265"/>
            <ac:spMk id="4" creationId="{00000000-0000-0000-0000-000000000000}"/>
          </ac:spMkLst>
        </pc:spChg>
      </pc:sldChg>
      <pc:sldChg chg="modSp add mod modAnim">
        <pc:chgData name="Brian Becker" userId="b6455d1dadfa9002" providerId="LiveId" clId="{D0ADCC0E-6423-437B-B2FA-AAE185B718B3}" dt="2020-12-10T02:27:12.207" v="6341"/>
        <pc:sldMkLst>
          <pc:docMk/>
          <pc:sldMk cId="3749631147" sldId="266"/>
        </pc:sldMkLst>
        <pc:spChg chg="mod">
          <ac:chgData name="Brian Becker" userId="b6455d1dadfa9002" providerId="LiveId" clId="{D0ADCC0E-6423-437B-B2FA-AAE185B718B3}" dt="2020-12-10T01:06:42.546" v="5338" actId="20577"/>
          <ac:spMkLst>
            <pc:docMk/>
            <pc:sldMk cId="3749631147" sldId="266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10T02:26:39.583" v="6339" actId="20577"/>
          <ac:spMkLst>
            <pc:docMk/>
            <pc:sldMk cId="3749631147" sldId="266"/>
            <ac:spMk id="4" creationId="{00000000-0000-0000-0000-000000000000}"/>
          </ac:spMkLst>
        </pc:spChg>
      </pc:sldChg>
      <pc:sldChg chg="modSp new mod">
        <pc:chgData name="Brian Becker" userId="b6455d1dadfa9002" providerId="LiveId" clId="{D0ADCC0E-6423-437B-B2FA-AAE185B718B3}" dt="2020-12-10T04:58:48.507" v="7279" actId="20577"/>
        <pc:sldMkLst>
          <pc:docMk/>
          <pc:sldMk cId="3561985113" sldId="267"/>
        </pc:sldMkLst>
        <pc:spChg chg="mod">
          <ac:chgData name="Brian Becker" userId="b6455d1dadfa9002" providerId="LiveId" clId="{D0ADCC0E-6423-437B-B2FA-AAE185B718B3}" dt="2020-12-10T04:58:48.507" v="7279" actId="20577"/>
          <ac:spMkLst>
            <pc:docMk/>
            <pc:sldMk cId="3561985113" sldId="267"/>
            <ac:spMk id="2" creationId="{39CF0B59-451E-4F18-A98E-DFD02791529D}"/>
          </ac:spMkLst>
        </pc:spChg>
        <pc:spChg chg="mod">
          <ac:chgData name="Brian Becker" userId="b6455d1dadfa9002" providerId="LiveId" clId="{D0ADCC0E-6423-437B-B2FA-AAE185B718B3}" dt="2020-12-10T03:08:11.801" v="6895" actId="6549"/>
          <ac:spMkLst>
            <pc:docMk/>
            <pc:sldMk cId="3561985113" sldId="267"/>
            <ac:spMk id="3" creationId="{01B67532-BAB2-4BC9-BF6F-AECAC613B714}"/>
          </ac:spMkLst>
        </pc:spChg>
      </pc:sldChg>
      <pc:sldChg chg="modSp add mod modAnim">
        <pc:chgData name="Brian Becker" userId="b6455d1dadfa9002" providerId="LiveId" clId="{D0ADCC0E-6423-437B-B2FA-AAE185B718B3}" dt="2020-12-10T05:11:26.094" v="7706" actId="20577"/>
        <pc:sldMkLst>
          <pc:docMk/>
          <pc:sldMk cId="1337594496" sldId="268"/>
        </pc:sldMkLst>
        <pc:spChg chg="mod">
          <ac:chgData name="Brian Becker" userId="b6455d1dadfa9002" providerId="LiveId" clId="{D0ADCC0E-6423-437B-B2FA-AAE185B718B3}" dt="2020-12-10T04:01:20.943" v="6911" actId="20577"/>
          <ac:spMkLst>
            <pc:docMk/>
            <pc:sldMk cId="1337594496" sldId="268"/>
            <ac:spMk id="3" creationId="{00000000-0000-0000-0000-000000000000}"/>
          </ac:spMkLst>
        </pc:spChg>
        <pc:spChg chg="mod">
          <ac:chgData name="Brian Becker" userId="b6455d1dadfa9002" providerId="LiveId" clId="{D0ADCC0E-6423-437B-B2FA-AAE185B718B3}" dt="2020-12-10T05:11:26.094" v="7706" actId="20577"/>
          <ac:spMkLst>
            <pc:docMk/>
            <pc:sldMk cId="1337594496" sldId="268"/>
            <ac:spMk id="4" creationId="{00000000-0000-0000-0000-000000000000}"/>
          </ac:spMkLst>
        </pc:spChg>
      </pc:sldChg>
      <pc:sldMasterChg chg="addSp delSp modSp mod modSldLayout">
        <pc:chgData name="Brian Becker" userId="b6455d1dadfa9002" providerId="LiveId" clId="{D0ADCC0E-6423-437B-B2FA-AAE185B718B3}" dt="2020-12-10T14:04:13.637" v="7830" actId="20577"/>
        <pc:sldMasterMkLst>
          <pc:docMk/>
          <pc:sldMasterMk cId="0" sldId="2147483650"/>
        </pc:sldMasterMkLst>
        <pc:spChg chg="add del mod">
          <ac:chgData name="Brian Becker" userId="b6455d1dadfa9002" providerId="LiveId" clId="{D0ADCC0E-6423-437B-B2FA-AAE185B718B3}" dt="2020-12-09T19:33:24.244" v="1281" actId="21"/>
          <ac:spMkLst>
            <pc:docMk/>
            <pc:sldMasterMk cId="0" sldId="2147483650"/>
            <ac:spMk id="2" creationId="{9123DCCF-DFFD-4A44-B6FE-E47028D8773D}"/>
          </ac:spMkLst>
        </pc:spChg>
        <pc:spChg chg="add del mod">
          <ac:chgData name="Brian Becker" userId="b6455d1dadfa9002" providerId="LiveId" clId="{D0ADCC0E-6423-437B-B2FA-AAE185B718B3}" dt="2020-12-09T19:31:41.298" v="1259" actId="478"/>
          <ac:spMkLst>
            <pc:docMk/>
            <pc:sldMasterMk cId="0" sldId="2147483650"/>
            <ac:spMk id="3" creationId="{FC5BE109-3C03-414C-A83C-7A1881DEC8CE}"/>
          </ac:spMkLst>
        </pc:spChg>
        <pc:sldLayoutChg chg="addSp modSp mod">
          <pc:chgData name="Brian Becker" userId="b6455d1dadfa9002" providerId="LiveId" clId="{D0ADCC0E-6423-437B-B2FA-AAE185B718B3}" dt="2020-12-10T14:04:13.637" v="7830" actId="20577"/>
          <pc:sldLayoutMkLst>
            <pc:docMk/>
            <pc:sldMasterMk cId="0" sldId="2147483650"/>
            <pc:sldLayoutMk cId="192384842" sldId="2147483668"/>
          </pc:sldLayoutMkLst>
          <pc:spChg chg="add mod">
            <ac:chgData name="Brian Becker" userId="b6455d1dadfa9002" providerId="LiveId" clId="{D0ADCC0E-6423-437B-B2FA-AAE185B718B3}" dt="2020-12-09T19:32:41.222" v="1280" actId="14100"/>
            <ac:spMkLst>
              <pc:docMk/>
              <pc:sldMasterMk cId="0" sldId="2147483650"/>
              <pc:sldLayoutMk cId="192384842" sldId="2147483668"/>
              <ac:spMk id="2" creationId="{126B64BC-0436-47C9-973A-FAC371CB7192}"/>
            </ac:spMkLst>
          </pc:spChg>
          <pc:spChg chg="add mod">
            <ac:chgData name="Brian Becker" userId="b6455d1dadfa9002" providerId="LiveId" clId="{D0ADCC0E-6423-437B-B2FA-AAE185B718B3}" dt="2020-12-10T14:04:13.637" v="7830" actId="20577"/>
            <ac:spMkLst>
              <pc:docMk/>
              <pc:sldMasterMk cId="0" sldId="2147483650"/>
              <pc:sldLayoutMk cId="192384842" sldId="2147483668"/>
              <ac:spMk id="6" creationId="{1E10A314-1658-47B1-AC28-508F5FD9FDA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482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830" y="4681220"/>
            <a:ext cx="537464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482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CB69223-2A7E-4679-8394-C16FA4EA7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6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Country Code demo</a:t>
            </a:r>
          </a:p>
          <a:p>
            <a:r>
              <a:rPr lang="en-US" dirty="0"/>
              <a:t>Dyalog home page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755575" y="620689"/>
            <a:ext cx="7632849" cy="72007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1484784"/>
            <a:ext cx="7632849" cy="648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2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609600"/>
            <a:ext cx="8462332" cy="67890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1" y="1371600"/>
            <a:ext cx="8462332" cy="4953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00" y="6036600"/>
            <a:ext cx="669000" cy="66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B64BC-0436-47C9-973A-FAC371CB7192}"/>
              </a:ext>
            </a:extLst>
          </p:cNvPr>
          <p:cNvSpPr txBox="1"/>
          <p:nvPr userDrawn="1"/>
        </p:nvSpPr>
        <p:spPr>
          <a:xfrm>
            <a:off x="8371933" y="416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F63351-ADA0-40CC-B7BF-131E95BC3E9E}" type="slidenum">
              <a:rPr lang="en-US" sz="2400" smtClean="0">
                <a:solidFill>
                  <a:schemeClr val="bg1"/>
                </a:solidFill>
                <a:latin typeface="+mj-lt"/>
              </a:rPr>
              <a:t>‹#›</a:t>
            </a:fld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0A314-1658-47B1-AC28-508F5FD9FDA3}"/>
              </a:ext>
            </a:extLst>
          </p:cNvPr>
          <p:cNvSpPr txBox="1"/>
          <p:nvPr userDrawn="1"/>
        </p:nvSpPr>
        <p:spPr>
          <a:xfrm>
            <a:off x="2911802" y="6423384"/>
            <a:ext cx="3320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2020 </a:t>
            </a:r>
            <a:r>
              <a:rPr lang="en-US" sz="1600" dirty="0" err="1">
                <a:latin typeface="+mj-lt"/>
              </a:rPr>
              <a:t>FinnAPL</a:t>
            </a:r>
            <a:r>
              <a:rPr lang="en-US" sz="1600" dirty="0">
                <a:latin typeface="+mj-lt"/>
              </a:rPr>
              <a:t> Autumn </a:t>
            </a:r>
            <a:r>
              <a:rPr lang="en-US" sz="1600" dirty="0" err="1">
                <a:latin typeface="+mj-lt"/>
              </a:rPr>
              <a:t>Seminaari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8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22"/>
          <a:stretch/>
        </p:blipFill>
        <p:spPr bwMode="auto">
          <a:xfrm>
            <a:off x="0" y="0"/>
            <a:ext cx="9144000" cy="5334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0" y="6370983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60000"/>
                <a:lumOff val="40000"/>
                <a:alpha val="4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•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–"/>
        <a:defRPr sz="28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getting-started/gui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becker/Grabbing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c.com/customers/23/ord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meurl.com/customers/23/orders/653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76400"/>
            <a:ext cx="8229599" cy="720079"/>
          </a:xfrm>
        </p:spPr>
        <p:txBody>
          <a:bodyPr/>
          <a:lstStyle/>
          <a:p>
            <a:r>
              <a:rPr lang="en-GB" sz="3600" dirty="0"/>
              <a:t>Grabbing Data with Dyalog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3986" y="5801380"/>
            <a:ext cx="62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Brian Becker – Dyalog, LTD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1978" y="4267200"/>
            <a:ext cx="5204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FinnAPL</a:t>
            </a:r>
            <a:r>
              <a:rPr lang="en-US" sz="3200" dirty="0">
                <a:latin typeface="+mj-lt"/>
              </a:rPr>
              <a:t> Autumn </a:t>
            </a:r>
            <a:r>
              <a:rPr lang="en-US" sz="3200" dirty="0" err="1">
                <a:latin typeface="+mj-lt"/>
              </a:rPr>
              <a:t>Seminaari</a:t>
            </a:r>
            <a:endParaRPr lang="en-US" sz="3200" dirty="0">
              <a:latin typeface="+mj-lt"/>
            </a:endParaRPr>
          </a:p>
          <a:p>
            <a:pPr algn="ctr"/>
            <a:r>
              <a:rPr lang="en-US" sz="1800" dirty="0">
                <a:latin typeface="+mj-lt"/>
              </a:rPr>
              <a:t>10 December 2020 </a:t>
            </a:r>
          </a:p>
        </p:txBody>
      </p:sp>
    </p:spTree>
    <p:extLst>
      <p:ext uri="{BB962C8B-B14F-4D97-AF65-F5344CB8AC3E}">
        <p14:creationId xmlns:p14="http://schemas.microsoft.com/office/powerpoint/2010/main" val="132277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Read </a:t>
            </a:r>
            <a:r>
              <a:rPr lang="en-US" sz="2000" dirty="0">
                <a:hlinkClick r:id="rId3"/>
              </a:rPr>
              <a:t>Getting Started</a:t>
            </a:r>
            <a:endParaRPr lang="en-US" sz="2000" dirty="0"/>
          </a:p>
          <a:p>
            <a:r>
              <a:rPr lang="en-US" sz="2000" dirty="0"/>
              <a:t>Apply for developer account</a:t>
            </a:r>
          </a:p>
          <a:p>
            <a:r>
              <a:rPr lang="en-US" sz="2000" dirty="0"/>
              <a:t>Create project for your app</a:t>
            </a:r>
          </a:p>
          <a:p>
            <a:r>
              <a:rPr lang="en-US" sz="2000" dirty="0"/>
              <a:t>Generate tokens/keys</a:t>
            </a:r>
          </a:p>
          <a:p>
            <a:pPr lvl="1"/>
            <a:r>
              <a:rPr lang="en-US" sz="1600" dirty="0"/>
              <a:t>Consumer Keys (API Key and Secret) for your app</a:t>
            </a:r>
          </a:p>
          <a:p>
            <a:pPr lvl="1"/>
            <a:r>
              <a:rPr lang="en-US" sz="1600" dirty="0"/>
              <a:t>Access token and secret (to authenticate for your personal account)</a:t>
            </a:r>
          </a:p>
          <a:p>
            <a:pPr lvl="1"/>
            <a:r>
              <a:rPr lang="en-US" sz="1600" dirty="0"/>
              <a:t>Bearer token (to track usage against your app)</a:t>
            </a:r>
          </a:p>
          <a:p>
            <a:r>
              <a:rPr lang="en-US" sz="2000" dirty="0"/>
              <a:t>Edit permissions for your app</a:t>
            </a:r>
            <a:endParaRPr lang="en-US" sz="2000" dirty="0">
              <a:latin typeface="APL385 Unicode" panose="020B0709000202000203" pitchFamily="49" charset="0"/>
            </a:endParaRPr>
          </a:p>
          <a:p>
            <a:r>
              <a:rPr lang="en-US" sz="2000" dirty="0"/>
              <a:t>Decide what endpoints you want to use</a:t>
            </a:r>
          </a:p>
          <a:p>
            <a:pPr lvl="1"/>
            <a:r>
              <a:rPr lang="en-US" sz="1600" dirty="0"/>
              <a:t>Depending on which endpoints, you'll use either the latest v2 API or the Standard or Premium v1.1 API</a:t>
            </a:r>
          </a:p>
          <a:p>
            <a:pPr lvl="1"/>
            <a:r>
              <a:rPr lang="en-US" sz="1600" dirty="0"/>
              <a:t>Endpoints may have different usage limits based on </a:t>
            </a:r>
            <a:r>
              <a:rPr lang="en-US" sz="1600"/>
              <a:t>which 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75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0B59-451E-4F18-A98E-DFD02791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7532-BAB2-4BC9-BF6F-AECAC613B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/>
              <a:t>Demo code </a:t>
            </a:r>
            <a:r>
              <a:rPr lang="en-US" dirty="0"/>
              <a:t>will be available from 14 December 2020 at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https://github.com/bpbecker/GrabbingData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(after I remove personal keys and annotate it)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8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Context</a:t>
            </a:r>
          </a:p>
          <a:p>
            <a:pPr lvl="1"/>
            <a:r>
              <a:rPr lang="en-US" sz="1800" dirty="0"/>
              <a:t>What, Why, When, How</a:t>
            </a:r>
          </a:p>
          <a:p>
            <a:r>
              <a:rPr lang="en-US" sz="2000" dirty="0"/>
              <a:t>Discuss techniques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Downloading files</a:t>
            </a:r>
          </a:p>
          <a:p>
            <a:pPr lvl="1"/>
            <a:r>
              <a:rPr lang="en-US" sz="1800" dirty="0"/>
              <a:t>Retrieve data from web services</a:t>
            </a:r>
          </a:p>
          <a:p>
            <a:r>
              <a:rPr lang="en-US" sz="2000" dirty="0"/>
              <a:t>Present some tools</a:t>
            </a:r>
          </a:p>
          <a:p>
            <a:pPr lvl="1"/>
            <a:r>
              <a:rPr lang="en-US" sz="1800" dirty="0"/>
              <a:t>curl</a:t>
            </a:r>
          </a:p>
          <a:p>
            <a:pPr lvl="1"/>
            <a:r>
              <a:rPr lang="en-US" sz="1800" dirty="0" err="1"/>
              <a:t>HttpCommand</a:t>
            </a:r>
            <a:endParaRPr lang="en-US" sz="1800" dirty="0"/>
          </a:p>
          <a:p>
            <a:pPr lvl="1"/>
            <a:r>
              <a:rPr lang="en-US" sz="1800" dirty="0"/>
              <a:t>.NET</a:t>
            </a:r>
          </a:p>
          <a:p>
            <a:r>
              <a:rPr lang="en-US" sz="2000" dirty="0"/>
              <a:t>This is a read-only presentation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lvl="1"/>
            <a:r>
              <a:rPr lang="en-US" sz="1800" dirty="0"/>
              <a:t>We will not cover how to send or update data on the net though some of the tools presented today could be used to do so</a:t>
            </a:r>
          </a:p>
          <a:p>
            <a:pPr lvl="1"/>
            <a:endParaRPr lang="en-US" sz="18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1FF30D7C-1BAA-4471-92B1-D61C82D8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67725"/>
            <a:ext cx="7641856" cy="41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What/Why?</a:t>
            </a:r>
          </a:p>
          <a:p>
            <a:pPr lvl="1"/>
            <a:r>
              <a:rPr lang="en-US" sz="1600" dirty="0"/>
              <a:t>Grabbing data from the net and converting it to a usable form in Dyalog.</a:t>
            </a:r>
          </a:p>
          <a:p>
            <a:pPr lvl="2"/>
            <a:r>
              <a:rPr lang="en-US" sz="1400" dirty="0"/>
              <a:t>"Web Scraping" – copying/extracting from a web page</a:t>
            </a:r>
          </a:p>
          <a:p>
            <a:pPr lvl="2"/>
            <a:r>
              <a:rPr lang="en-US" sz="1400" dirty="0"/>
              <a:t>Download/copy files</a:t>
            </a:r>
          </a:p>
          <a:p>
            <a:pPr lvl="2"/>
            <a:r>
              <a:rPr lang="en-US" sz="1400" dirty="0"/>
              <a:t>Accessing Web Services</a:t>
            </a:r>
          </a:p>
          <a:p>
            <a:r>
              <a:rPr lang="en-US" sz="2000" dirty="0"/>
              <a:t>When?</a:t>
            </a:r>
          </a:p>
          <a:p>
            <a:pPr lvl="1"/>
            <a:r>
              <a:rPr lang="en-US" sz="1600" dirty="0"/>
              <a:t>Ad hoc/One-off  - You see something of interest and want to grab it</a:t>
            </a:r>
          </a:p>
          <a:p>
            <a:pPr lvl="1"/>
            <a:r>
              <a:rPr lang="en-US" sz="1600" dirty="0"/>
              <a:t>Routine/Repeatable</a:t>
            </a:r>
          </a:p>
          <a:p>
            <a:pPr lvl="2"/>
            <a:r>
              <a:rPr lang="en-US" sz="1600" dirty="0"/>
              <a:t>Check if a website is up</a:t>
            </a:r>
          </a:p>
          <a:p>
            <a:pPr lvl="2"/>
            <a:r>
              <a:rPr lang="en-US" sz="1600" dirty="0"/>
              <a:t>Interact with a web service</a:t>
            </a:r>
          </a:p>
          <a:p>
            <a:pPr lvl="2"/>
            <a:r>
              <a:rPr lang="en-US" sz="1600" dirty="0"/>
              <a:t>Retrieve periodic data</a:t>
            </a:r>
          </a:p>
          <a:p>
            <a:r>
              <a:rPr lang="en-US" sz="2000" dirty="0"/>
              <a:t>How?</a:t>
            </a:r>
          </a:p>
          <a:p>
            <a:pPr lvl="1"/>
            <a:r>
              <a:rPr lang="en-US" sz="1600" dirty="0"/>
              <a:t>Your browser</a:t>
            </a:r>
            <a:endParaRPr lang="en-US" sz="1600" dirty="0">
              <a:latin typeface="APL385 Unicode" panose="020B0709000202000203" pitchFamily="49" charset="0"/>
            </a:endParaRPr>
          </a:p>
          <a:p>
            <a:pPr lvl="1"/>
            <a:r>
              <a:rPr lang="en-US" sz="1600" dirty="0"/>
              <a:t>curl</a:t>
            </a:r>
          </a:p>
          <a:p>
            <a:pPr lvl="1"/>
            <a:r>
              <a:rPr lang="en-US" sz="1600" dirty="0" err="1"/>
              <a:t>HttpCommand</a:t>
            </a:r>
            <a:endParaRPr lang="en-US" sz="1600" dirty="0"/>
          </a:p>
          <a:p>
            <a:pPr lvl="1"/>
            <a:r>
              <a:rPr lang="en-US" sz="1600" dirty="0"/>
              <a:t>.NET </a:t>
            </a:r>
            <a:r>
              <a:rPr lang="en-US" sz="1600" dirty="0" err="1"/>
              <a:t>WebBrowser</a:t>
            </a:r>
            <a:r>
              <a:rPr lang="en-US" sz="1600" dirty="0"/>
              <a:t> (Windows only)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41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Command line tool to transfer data from or to a server</a:t>
            </a:r>
          </a:p>
          <a:p>
            <a:pPr lvl="1"/>
            <a:r>
              <a:rPr lang="en-US" sz="1600" dirty="0"/>
              <a:t>Supports many protocols - DICT, FILE, FTP, FTPS, GOPHER, HTTP, HTTPS, IMAP, IMAPS, LDAP, LDAPS, MQTT, POP3, POP3S, RTMP, RTMPS, RTSP, SCP, SFTP, SMB, SMBS, SMTP, SMTPS, TELNET and TFTP</a:t>
            </a:r>
          </a:p>
          <a:p>
            <a:pPr lvl="1"/>
            <a:r>
              <a:rPr lang="en-US" sz="1600" dirty="0"/>
              <a:t>For today, we'll stick to HTTP and HTTPS</a:t>
            </a:r>
          </a:p>
          <a:p>
            <a:r>
              <a:rPr lang="en-US" sz="2000" dirty="0"/>
              <a:t>Designed to work without interaction</a:t>
            </a:r>
          </a:p>
          <a:p>
            <a:r>
              <a:rPr lang="en-US" sz="2000" dirty="0"/>
              <a:t>Comprehensive with many options to accomplish a wide variety of tasks</a:t>
            </a:r>
          </a:p>
          <a:p>
            <a:r>
              <a:rPr lang="en-US" sz="2000" dirty="0"/>
              <a:t>Available on all Dyalog platforms</a:t>
            </a:r>
          </a:p>
          <a:p>
            <a:pPr lvl="1"/>
            <a:r>
              <a:rPr lang="en-US" sz="1600" dirty="0"/>
              <a:t>Installation may be necessary</a:t>
            </a:r>
          </a:p>
          <a:p>
            <a:pPr marL="0" indent="0">
              <a:buNone/>
            </a:pP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      ≢∊⎕SH 'curl https://www.dyalog.com'</a:t>
            </a:r>
          </a:p>
          <a:p>
            <a:pPr marL="0" indent="0">
              <a:buNone/>
            </a:pPr>
            <a:r>
              <a:rPr lang="en-US" sz="1800" dirty="0">
                <a:latin typeface="APL385 Unicode" panose="020B0709000202000203" pitchFamily="49" charset="0"/>
              </a:rPr>
              <a:t>19494</a:t>
            </a:r>
            <a:endParaRPr 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PL385 Unicode" panose="020B0709000202000203" pitchFamily="49" charset="0"/>
              </a:rPr>
              <a:t>HttpCommand</a:t>
            </a:r>
            <a:endParaRPr lang="en-US" dirty="0">
              <a:latin typeface="APL385 Unicode" panose="020B0709000202000203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APL utility intended to make it easy for an APLer to transfer data to and from a server using HTTP/HTTPS</a:t>
            </a:r>
          </a:p>
          <a:p>
            <a:r>
              <a:rPr lang="en-US" sz="2000" dirty="0"/>
              <a:t>Installed at </a:t>
            </a:r>
            <a:r>
              <a:rPr lang="en-US" sz="2000" dirty="0">
                <a:latin typeface="Consolas" panose="020B0609020204030204" pitchFamily="49" charset="0"/>
              </a:rPr>
              <a:t>[DYALOG]/Library/Conga/</a:t>
            </a:r>
            <a:r>
              <a:rPr lang="en-US" sz="2000" dirty="0" err="1">
                <a:latin typeface="Consolas" panose="020B0609020204030204" pitchFamily="49" charset="0"/>
              </a:rPr>
              <a:t>HttpCommand.dyalog</a:t>
            </a:r>
            <a:br>
              <a:rPr lang="en-US" sz="2000" dirty="0"/>
            </a:br>
            <a:endParaRPr lang="en-US" sz="900" dirty="0"/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]load </a:t>
            </a:r>
            <a:r>
              <a:rPr lang="en-US" sz="1600" dirty="0" err="1">
                <a:latin typeface="APL385 Unicode" panose="020B0709000202000203" pitchFamily="49" charset="0"/>
              </a:rPr>
              <a:t>HttpCommand</a:t>
            </a:r>
            <a:br>
              <a:rPr lang="en-US" sz="1600" dirty="0">
                <a:latin typeface="APL385 Unicode" panose="020B0709000202000203" pitchFamily="49" charset="0"/>
              </a:rPr>
            </a:br>
            <a:endParaRPr lang="en-US" sz="5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r ← </a:t>
            </a:r>
            <a:r>
              <a:rPr lang="en-US" sz="1600" dirty="0" err="1">
                <a:latin typeface="APL385 Unicode" panose="020B0709000202000203" pitchFamily="49" charset="0"/>
              </a:rPr>
              <a:t>HttpCommand.Do</a:t>
            </a:r>
            <a:r>
              <a:rPr lang="en-US" sz="1600" dirty="0">
                <a:latin typeface="APL385 Unicode" panose="020B0709000202000203" pitchFamily="49" charset="0"/>
              </a:rPr>
              <a:t> command URL [parameters] [headers] 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HttpCommand.Get</a:t>
            </a:r>
            <a:r>
              <a:rPr lang="en-US" sz="1600" dirty="0">
                <a:latin typeface="APL385 Unicode" panose="020B0709000202000203" pitchFamily="49" charset="0"/>
              </a:rPr>
              <a:t> </a:t>
            </a:r>
            <a:r>
              <a:rPr lang="en-US" sz="1600" dirty="0" err="1">
                <a:latin typeface="APL385 Unicode" panose="020B0709000202000203" pitchFamily="49" charset="0"/>
              </a:rPr>
              <a:t>url</a:t>
            </a:r>
            <a:r>
              <a:rPr lang="en-US" sz="1600" dirty="0">
                <a:latin typeface="APL385 Unicode" panose="020B0709000202000203" pitchFamily="49" charset="0"/>
              </a:rPr>
              <a:t> ⍝ shortcut for the HTTP GET command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HttpCommand.Documentation</a:t>
            </a:r>
            <a:r>
              <a:rPr lang="en-US" sz="1600" dirty="0">
                <a:latin typeface="APL385 Unicode" panose="020B0709000202000203" pitchFamily="49" charset="0"/>
              </a:rPr>
              <a:t> ⍝ display the documentation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HttpCommand.Upgrade</a:t>
            </a:r>
            <a:r>
              <a:rPr lang="en-US" sz="1600" dirty="0">
                <a:latin typeface="APL385 Unicode" panose="020B0709000202000203" pitchFamily="49" charset="0"/>
              </a:rPr>
              <a:t> ⍝ upgrade to latest version from GitHub</a:t>
            </a:r>
          </a:p>
          <a:p>
            <a:pPr marL="0" indent="0">
              <a:buNone/>
            </a:pPr>
            <a:endParaRPr lang="en-US" sz="7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HttpCommand.Get</a:t>
            </a:r>
            <a:r>
              <a:rPr lang="en-US" sz="1600" dirty="0">
                <a:latin typeface="APL385 Unicode" panose="020B0709000202000203" pitchFamily="49" charset="0"/>
              </a:rPr>
              <a:t> 'dyalog.com'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[</a:t>
            </a:r>
            <a:r>
              <a:rPr lang="en-US" sz="1600" dirty="0" err="1">
                <a:latin typeface="APL385 Unicode" panose="020B0709000202000203" pitchFamily="49" charset="0"/>
              </a:rPr>
              <a:t>rc</a:t>
            </a:r>
            <a:r>
              <a:rPr lang="en-US" sz="1600" dirty="0">
                <a:latin typeface="APL385 Unicode" panose="020B0709000202000203" pitchFamily="49" charset="0"/>
              </a:rPr>
              <a:t>: 0 | msg: "" | HTTP Status: 200 "OK" | ⍴Data: 20428]</a:t>
            </a:r>
          </a:p>
          <a:p>
            <a:pPr marL="0" indent="0">
              <a:buNone/>
            </a:pPr>
            <a:endParaRPr lang="en-US" sz="500" dirty="0">
              <a:latin typeface="APL385 Unicode" panose="020B0709000202000203" pitchFamily="49" charset="0"/>
            </a:endParaRPr>
          </a:p>
          <a:p>
            <a:r>
              <a:rPr lang="en-US" sz="2000" dirty="0"/>
              <a:t>Note – there are 2 "return codes"</a:t>
            </a:r>
          </a:p>
          <a:p>
            <a:pPr lvl="1"/>
            <a:r>
              <a:rPr lang="en-US" sz="1600" dirty="0" err="1">
                <a:latin typeface="APL385 Unicode" panose="020B0709000202000203" pitchFamily="49" charset="0"/>
              </a:rPr>
              <a:t>r.rc</a:t>
            </a:r>
            <a:r>
              <a:rPr lang="en-US" sz="1600" dirty="0"/>
              <a:t> – is an "internal" return code (0 means success processing your request)</a:t>
            </a:r>
          </a:p>
          <a:p>
            <a:pPr lvl="1"/>
            <a:r>
              <a:rPr lang="en-US" sz="1600" dirty="0" err="1">
                <a:latin typeface="APL385 Unicode" panose="020B0709000202000203" pitchFamily="49" charset="0"/>
              </a:rPr>
              <a:t>r.HttpStatus</a:t>
            </a:r>
            <a:r>
              <a:rPr lang="en-US" sz="1600" dirty="0"/>
              <a:t> – is the HTTP status code (200 means OK)</a:t>
            </a:r>
          </a:p>
          <a:p>
            <a:pPr lvl="1"/>
            <a:r>
              <a:rPr lang="en-US" sz="1600" dirty="0">
                <a:latin typeface="APL385 Unicode" panose="020B0709000202000203" pitchFamily="49" charset="0"/>
              </a:rPr>
              <a:t>0 200≡r.(</a:t>
            </a:r>
            <a:r>
              <a:rPr lang="en-US" sz="1600" dirty="0" err="1">
                <a:latin typeface="APL385 Unicode" panose="020B0709000202000203" pitchFamily="49" charset="0"/>
              </a:rPr>
              <a:t>rc</a:t>
            </a:r>
            <a:r>
              <a:rPr lang="en-US" sz="1600" dirty="0">
                <a:latin typeface="APL385 Unicode" panose="020B0709000202000203" pitchFamily="49" charset="0"/>
              </a:rPr>
              <a:t> </a:t>
            </a:r>
            <a:r>
              <a:rPr lang="en-US" sz="1600" dirty="0" err="1">
                <a:latin typeface="APL385 Unicode" panose="020B0709000202000203" pitchFamily="49" charset="0"/>
              </a:rPr>
              <a:t>HttpStatus</a:t>
            </a:r>
            <a:r>
              <a:rPr lang="en-US" sz="1600" dirty="0">
                <a:latin typeface="APL385 Unicode" panose="020B0709000202000203" pitchFamily="49" charset="0"/>
              </a:rPr>
              <a:t>)</a:t>
            </a:r>
            <a:r>
              <a:rPr lang="en-US" sz="1600" dirty="0"/>
              <a:t> is a common test for success</a:t>
            </a:r>
          </a:p>
        </p:txBody>
      </p:sp>
    </p:spTree>
    <p:extLst>
      <p:ext uri="{BB962C8B-B14F-4D97-AF65-F5344CB8AC3E}">
        <p14:creationId xmlns:p14="http://schemas.microsoft.com/office/powerpoint/2010/main" val="21119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or </a:t>
            </a:r>
            <a:r>
              <a:rPr lang="en-US" dirty="0" err="1">
                <a:latin typeface="APL385 Unicode" panose="020B0709000202000203" pitchFamily="49" charset="0"/>
              </a:rPr>
              <a:t>HttpCommand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curl </a:t>
            </a:r>
          </a:p>
          <a:p>
            <a:pPr lvl="1"/>
            <a:r>
              <a:rPr lang="en-US" sz="1600" dirty="0"/>
              <a:t>+ may be able to address use cases not supported by </a:t>
            </a:r>
            <a:r>
              <a:rPr lang="en-US" sz="1600" dirty="0" err="1">
                <a:latin typeface="APL385 Unicode" panose="020B0709000202000203" pitchFamily="49" charset="0"/>
              </a:rPr>
              <a:t>HttpCommand</a:t>
            </a:r>
            <a:endParaRPr lang="en-US" sz="1600" dirty="0">
              <a:latin typeface="APL385 Unicode" panose="020B0709000202000203" pitchFamily="49" charset="0"/>
            </a:endParaRPr>
          </a:p>
          <a:p>
            <a:pPr lvl="1"/>
            <a:r>
              <a:rPr lang="en-US" sz="1600" dirty="0"/>
              <a:t>+ does not require anything additional to be loaded into the workspace</a:t>
            </a:r>
          </a:p>
          <a:p>
            <a:pPr lvl="1"/>
            <a:r>
              <a:rPr lang="en-US" sz="1600" dirty="0"/>
              <a:t>+ has no dependency on Conga</a:t>
            </a:r>
          </a:p>
          <a:p>
            <a:pPr lvl="1"/>
            <a:r>
              <a:rPr lang="en-US" sz="1600" dirty="0"/>
              <a:t>- may need to be installed</a:t>
            </a:r>
          </a:p>
          <a:p>
            <a:pPr lvl="1"/>
            <a:r>
              <a:rPr lang="en-US" sz="1600" dirty="0"/>
              <a:t>- arguments need to be formatted into a string to be passed via </a:t>
            </a:r>
            <a:r>
              <a:rPr lang="en-US" sz="1600" dirty="0">
                <a:latin typeface="APL385 Unicode" panose="020B0709000202000203" pitchFamily="49" charset="0"/>
              </a:rPr>
              <a:t>⎕SH</a:t>
            </a:r>
          </a:p>
          <a:p>
            <a:pPr lvl="1"/>
            <a:r>
              <a:rPr lang="en-US" sz="1600" dirty="0"/>
              <a:t>- results will likely need further parsing</a:t>
            </a:r>
          </a:p>
          <a:p>
            <a:r>
              <a:rPr lang="en-US" sz="2000" dirty="0" err="1">
                <a:latin typeface="APL385 Unicode" panose="020B0709000202000203" pitchFamily="49" charset="0"/>
              </a:rPr>
              <a:t>HttpCommand</a:t>
            </a:r>
            <a:endParaRPr lang="en-US" sz="2000" dirty="0">
              <a:latin typeface="APL385 Unicode" panose="020B0709000202000203" pitchFamily="49" charset="0"/>
            </a:endParaRPr>
          </a:p>
          <a:p>
            <a:pPr lvl="1"/>
            <a:r>
              <a:rPr lang="en-US" sz="1600" dirty="0"/>
              <a:t>+ written with an APL perspective in mind; arguments and results are more natural for use by the APLer</a:t>
            </a:r>
          </a:p>
          <a:p>
            <a:pPr lvl="1"/>
            <a:r>
              <a:rPr lang="en-US" sz="1600" dirty="0"/>
              <a:t>+ actively improved and extended</a:t>
            </a:r>
          </a:p>
          <a:p>
            <a:pPr lvl="1"/>
            <a:r>
              <a:rPr lang="en-US" sz="1600" dirty="0"/>
              <a:t>+ nothing addition to install</a:t>
            </a:r>
          </a:p>
          <a:p>
            <a:pPr lvl="1"/>
            <a:r>
              <a:rPr lang="en-US" sz="1600" dirty="0"/>
              <a:t>? requires Conga to be available in the workspace (it's copied in if not there already)</a:t>
            </a:r>
          </a:p>
          <a:p>
            <a:pPr lvl="1"/>
            <a:r>
              <a:rPr lang="en-US" sz="1600" dirty="0"/>
              <a:t>- is not as comprehensive as curl</a:t>
            </a:r>
          </a:p>
          <a:p>
            <a:r>
              <a:rPr lang="en-US" sz="2000" dirty="0"/>
              <a:t>There's no reason you can't use both if necessary</a:t>
            </a:r>
          </a:p>
        </p:txBody>
      </p:sp>
    </p:spTree>
    <p:extLst>
      <p:ext uri="{BB962C8B-B14F-4D97-AF65-F5344CB8AC3E}">
        <p14:creationId xmlns:p14="http://schemas.microsoft.com/office/powerpoint/2010/main" val="29233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Download and parse the content of a web page to extract information</a:t>
            </a:r>
          </a:p>
          <a:p>
            <a:r>
              <a:rPr lang="en-US" sz="2000" dirty="0"/>
              <a:t>Ad hoc</a:t>
            </a:r>
          </a:p>
          <a:p>
            <a:pPr lvl="1"/>
            <a:r>
              <a:rPr lang="en-US" sz="1600" dirty="0"/>
              <a:t>Navigate to the content of interest</a:t>
            </a:r>
          </a:p>
          <a:p>
            <a:pPr lvl="1"/>
            <a:r>
              <a:rPr lang="en-US" sz="1600" dirty="0"/>
              <a:t>Right-click and select "Inspect Element" (this opens the browser's developer tools)</a:t>
            </a:r>
          </a:p>
          <a:p>
            <a:pPr lvl="1"/>
            <a:r>
              <a:rPr lang="en-US" sz="1600" dirty="0"/>
              <a:t>Right click in the element in </a:t>
            </a:r>
            <a:r>
              <a:rPr lang="en-US" sz="1600" dirty="0" err="1"/>
              <a:t>devtools</a:t>
            </a:r>
            <a:r>
              <a:rPr lang="en-US" sz="1600" dirty="0"/>
              <a:t> and select Copy &gt; Outer HTML</a:t>
            </a:r>
          </a:p>
          <a:p>
            <a:pPr lvl="1"/>
            <a:r>
              <a:rPr lang="en-US" sz="1600" dirty="0"/>
              <a:t>In APL, paste the clipboard into a variable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>
                <a:latin typeface="APL385 Unicode" panose="020B0709000202000203" pitchFamily="49" charset="0"/>
              </a:rPr>
              <a:t>⎕XML</a:t>
            </a:r>
            <a:r>
              <a:rPr lang="en-US" sz="1600" dirty="0"/>
              <a:t> (or the tool of your choice) to parse into a form more usable in APL</a:t>
            </a:r>
          </a:p>
          <a:p>
            <a:r>
              <a:rPr lang="en-US" sz="2000" dirty="0"/>
              <a:t>Programmatic</a:t>
            </a:r>
          </a:p>
          <a:p>
            <a:pPr lvl="1"/>
            <a:r>
              <a:rPr lang="en-US" sz="1600" dirty="0"/>
              <a:t>Use curl or </a:t>
            </a:r>
            <a:r>
              <a:rPr lang="en-US" sz="1600" dirty="0" err="1">
                <a:latin typeface="APL385 Unicode" panose="020B0709000202000203" pitchFamily="49" charset="0"/>
              </a:rPr>
              <a:t>HttpCommand</a:t>
            </a:r>
            <a:r>
              <a:rPr lang="en-US" sz="1600" dirty="0"/>
              <a:t> or to grab the content of the web page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>
                <a:latin typeface="APL385 Unicode" panose="020B0709000202000203" pitchFamily="49" charset="0"/>
              </a:rPr>
              <a:t>⎕XML</a:t>
            </a:r>
            <a:r>
              <a:rPr lang="en-US" sz="1600" dirty="0"/>
              <a:t> (or the tool of your choice) to parse into a form more usable in APL</a:t>
            </a:r>
          </a:p>
          <a:p>
            <a:pPr lvl="1"/>
            <a:r>
              <a:rPr lang="en-US" sz="1600" dirty="0"/>
              <a:t>Alternatively use .NET </a:t>
            </a:r>
            <a:r>
              <a:rPr lang="en-US" sz="1600" dirty="0" err="1"/>
              <a:t>WebBrowser</a:t>
            </a:r>
            <a:endParaRPr lang="en-US" sz="1600" dirty="0"/>
          </a:p>
          <a:p>
            <a:r>
              <a:rPr lang="en-US" sz="1800" dirty="0"/>
              <a:t>Note: </a:t>
            </a:r>
            <a:r>
              <a:rPr lang="en-US" sz="1800" dirty="0">
                <a:latin typeface="APL385 Unicode" panose="020B0709000202000203" pitchFamily="49" charset="0"/>
              </a:rPr>
              <a:t>⎕XML</a:t>
            </a:r>
            <a:r>
              <a:rPr lang="en-US" sz="1800" dirty="0"/>
              <a:t> alone may not be work</a:t>
            </a:r>
          </a:p>
          <a:p>
            <a:pPr lvl="1"/>
            <a:r>
              <a:rPr lang="en-US" sz="1600" dirty="0"/>
              <a:t>HTML is not always </a:t>
            </a:r>
            <a:r>
              <a:rPr lang="en-US" sz="1600" dirty="0" err="1"/>
              <a:t>parseable</a:t>
            </a:r>
            <a:r>
              <a:rPr lang="en-US" sz="1600" dirty="0"/>
              <a:t> using </a:t>
            </a:r>
            <a:r>
              <a:rPr lang="en-US" sz="1600" dirty="0">
                <a:latin typeface="APL385 Unicode" panose="020B0709000202000203" pitchFamily="49" charset="0"/>
              </a:rPr>
              <a:t>⎕XML</a:t>
            </a:r>
            <a:r>
              <a:rPr lang="en-US" sz="1600" dirty="0"/>
              <a:t> or regex</a:t>
            </a:r>
          </a:p>
          <a:p>
            <a:pPr lvl="1"/>
            <a:r>
              <a:rPr lang="en-US" sz="1600" dirty="0"/>
              <a:t>Tools exist to convert HTML into XHTML which </a:t>
            </a:r>
            <a:r>
              <a:rPr lang="en-US" sz="1600" dirty="0">
                <a:latin typeface="APL385 Unicode" panose="020B0709000202000203" pitchFamily="49" charset="0"/>
              </a:rPr>
              <a:t>⎕XML</a:t>
            </a:r>
            <a:r>
              <a:rPr lang="en-US" sz="1600" dirty="0"/>
              <a:t> can then parse</a:t>
            </a:r>
          </a:p>
          <a:p>
            <a:pPr lvl="1"/>
            <a:r>
              <a:rPr lang="en-US" sz="1600" dirty="0"/>
              <a:t>It helps to have some understanding of HTML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67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Use curl or </a:t>
            </a:r>
            <a:r>
              <a:rPr lang="en-US" sz="2000" dirty="0" err="1">
                <a:latin typeface="APL385 Unicode" panose="020B0709000202000203" pitchFamily="49" charset="0"/>
              </a:rPr>
              <a:t>HttpCommand</a:t>
            </a:r>
            <a:r>
              <a:rPr lang="en-US" sz="2000" dirty="0"/>
              <a:t> to download the content of some resource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APL385 Unicode" panose="020B0709000202000203" pitchFamily="49" charset="0"/>
              </a:rPr>
              <a:t>⎕XML</a:t>
            </a:r>
            <a:r>
              <a:rPr lang="en-US" sz="2000" dirty="0"/>
              <a:t>, </a:t>
            </a:r>
            <a:r>
              <a:rPr lang="en-US" sz="2000" dirty="0">
                <a:latin typeface="APL385 Unicode" panose="020B0709000202000203" pitchFamily="49" charset="0"/>
              </a:rPr>
              <a:t>⎕JSON</a:t>
            </a:r>
            <a:r>
              <a:rPr lang="en-US" sz="2000" dirty="0"/>
              <a:t>, </a:t>
            </a:r>
            <a:r>
              <a:rPr lang="en-US" sz="2000" dirty="0">
                <a:latin typeface="APL385 Unicode" panose="020B0709000202000203" pitchFamily="49" charset="0"/>
              </a:rPr>
              <a:t>⎕CSV</a:t>
            </a:r>
            <a:r>
              <a:rPr lang="en-US" sz="2000" dirty="0"/>
              <a:t>, or other utilities to convert to usable form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23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Many web services publish APIs to access their content</a:t>
            </a:r>
          </a:p>
          <a:p>
            <a:pPr lvl="1"/>
            <a:r>
              <a:rPr lang="en-US" sz="1600" dirty="0"/>
              <a:t>Some web services require you to register and possibly obtain a key and/or token for access</a:t>
            </a:r>
          </a:p>
          <a:p>
            <a:pPr lvl="1"/>
            <a:r>
              <a:rPr lang="en-US" sz="1600" dirty="0"/>
              <a:t>Some web services provide a free tier of service that is possibly limited in function or by the number of operations you can perform in a given period of time</a:t>
            </a:r>
          </a:p>
          <a:p>
            <a:r>
              <a:rPr lang="en-US" sz="2000" dirty="0"/>
              <a:t>Use curl or </a:t>
            </a:r>
            <a:r>
              <a:rPr lang="en-US" sz="2000" dirty="0" err="1">
                <a:latin typeface="APL385 Unicode" panose="020B0709000202000203" pitchFamily="49" charset="0"/>
              </a:rPr>
              <a:t>HttpCommand</a:t>
            </a:r>
            <a:endParaRPr lang="en-US" sz="2000" dirty="0">
              <a:latin typeface="APL385 Unicode" panose="020B0709000202000203" pitchFamily="49" charset="0"/>
            </a:endParaRPr>
          </a:p>
          <a:p>
            <a:r>
              <a:rPr lang="en-US" sz="2000" dirty="0"/>
              <a:t>Use </a:t>
            </a:r>
            <a:r>
              <a:rPr lang="en-US" sz="2000" dirty="0">
                <a:latin typeface="APL385 Unicode" panose="020B0709000202000203" pitchFamily="49" charset="0"/>
              </a:rPr>
              <a:t>⎕XML</a:t>
            </a:r>
            <a:r>
              <a:rPr lang="en-US" sz="2000" dirty="0"/>
              <a:t>, </a:t>
            </a:r>
            <a:r>
              <a:rPr lang="en-US" sz="2000" dirty="0">
                <a:latin typeface="APL385 Unicode" panose="020B0709000202000203" pitchFamily="49" charset="0"/>
              </a:rPr>
              <a:t>⎕JSON</a:t>
            </a:r>
            <a:r>
              <a:rPr lang="en-US" sz="2000" dirty="0"/>
              <a:t>, </a:t>
            </a:r>
            <a:r>
              <a:rPr lang="en-US" sz="2000" dirty="0">
                <a:latin typeface="APL385 Unicode" panose="020B0709000202000203" pitchFamily="49" charset="0"/>
              </a:rPr>
              <a:t>⎕CSV</a:t>
            </a:r>
            <a:r>
              <a:rPr lang="en-US" sz="2000" dirty="0"/>
              <a:t>, or other utilities to convert to usable form</a:t>
            </a:r>
          </a:p>
          <a:p>
            <a:r>
              <a:rPr lang="en-US" sz="2000" dirty="0"/>
              <a:t>RESTful? Web services</a:t>
            </a:r>
          </a:p>
          <a:p>
            <a:pPr lvl="1"/>
            <a:r>
              <a:rPr lang="en-US" sz="1600" dirty="0"/>
              <a:t>Operations correspond to HTTP commands</a:t>
            </a:r>
            <a:br>
              <a:rPr lang="en-US" sz="1600" dirty="0"/>
            </a:br>
            <a:r>
              <a:rPr lang="en-US" sz="1600" dirty="0"/>
              <a:t>GET (Read), POST (Create), PUT (Update), DELETE (Delete)</a:t>
            </a:r>
          </a:p>
          <a:p>
            <a:pPr lvl="1"/>
            <a:r>
              <a:rPr lang="en-US" sz="1600" dirty="0"/>
              <a:t>Endpoints are URLs – </a:t>
            </a:r>
            <a:br>
              <a:rPr lang="en-US" sz="1600" dirty="0"/>
            </a:br>
            <a:r>
              <a:rPr lang="en-US" sz="1600" dirty="0"/>
              <a:t>GET </a:t>
            </a:r>
            <a:r>
              <a:rPr lang="en-US" sz="1600" dirty="0">
                <a:hlinkClick r:id="rId3"/>
              </a:rPr>
              <a:t>https://someurl.com/customers/23/orders</a:t>
            </a:r>
            <a:br>
              <a:rPr lang="en-US" sz="1600" dirty="0"/>
            </a:br>
            <a:r>
              <a:rPr lang="en-US" sz="1600" dirty="0"/>
              <a:t>DELETE </a:t>
            </a:r>
            <a:r>
              <a:rPr lang="en-US" sz="1600" dirty="0">
                <a:hlinkClick r:id="rId4"/>
              </a:rPr>
              <a:t>https://someurl.com/customers/23/orders/65353</a:t>
            </a:r>
            <a:endParaRPr lang="en-US" sz="1600" dirty="0"/>
          </a:p>
          <a:p>
            <a:r>
              <a:rPr lang="en-US" sz="2000" dirty="0"/>
              <a:t>Having a basic knowledge of HTTP is very useful</a:t>
            </a:r>
          </a:p>
        </p:txBody>
      </p:sp>
    </p:spTree>
    <p:extLst>
      <p:ext uri="{BB962C8B-B14F-4D97-AF65-F5344CB8AC3E}">
        <p14:creationId xmlns:p14="http://schemas.microsoft.com/office/powerpoint/2010/main" val="37496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Dyalog15">
  <a:themeElements>
    <a:clrScheme name="1_Dyalo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yalog">
      <a:majorFont>
        <a:latin typeface="Genev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+mj-lt"/>
          </a:defRPr>
        </a:defPPr>
      </a:lstStyle>
    </a:txDef>
  </a:objectDefaults>
  <a:extraClrSchemeLst>
    <a:extraClrScheme>
      <a:clrScheme name="1_Dyalo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Powerpoint template 19 aug 2014.potx" id="{0049EF10-ADAC-4A86-823C-08B6527A6A7B}" vid="{CA850941-80F2-41C4-9D9B-50111ED156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Presentation_Dyalog15</Template>
  <TotalTime>5095</TotalTime>
  <Words>1055</Words>
  <Application>Microsoft Office PowerPoint</Application>
  <PresentationFormat>On-screen Show (4:3)</PresentationFormat>
  <Paragraphs>135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APL385 Unicode</vt:lpstr>
      <vt:lpstr>Arial</vt:lpstr>
      <vt:lpstr>Consolas</vt:lpstr>
      <vt:lpstr>Geneva</vt:lpstr>
      <vt:lpstr>Times</vt:lpstr>
      <vt:lpstr>Presentation_Dyalog15</vt:lpstr>
      <vt:lpstr>Grabbing Data with Dyalog</vt:lpstr>
      <vt:lpstr>Goals/Agenda</vt:lpstr>
      <vt:lpstr>Context</vt:lpstr>
      <vt:lpstr>curl</vt:lpstr>
      <vt:lpstr>HttpCommand</vt:lpstr>
      <vt:lpstr>curl or HttpCommand?</vt:lpstr>
      <vt:lpstr>Web Scraping</vt:lpstr>
      <vt:lpstr>Downloading Content</vt:lpstr>
      <vt:lpstr>Web Services</vt:lpstr>
      <vt:lpstr>Twitter Example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 APL  Problem Solving  Competition</dc:title>
  <dc:creator>Brian P Becker</dc:creator>
  <cp:lastModifiedBy>Brian Becker</cp:lastModifiedBy>
  <cp:revision>131</cp:revision>
  <cp:lastPrinted>2014-08-15T09:52:37Z</cp:lastPrinted>
  <dcterms:created xsi:type="dcterms:W3CDTF">2015-09-08T07:58:03Z</dcterms:created>
  <dcterms:modified xsi:type="dcterms:W3CDTF">2020-12-10T14:04:30Z</dcterms:modified>
</cp:coreProperties>
</file>