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94710"/>
  </p:normalViewPr>
  <p:slideViewPr>
    <p:cSldViewPr snapToGrid="0" snapToObjects="1">
      <p:cViewPr varScale="1">
        <p:scale>
          <a:sx n="110" d="100"/>
          <a:sy n="110" d="100"/>
        </p:scale>
        <p:origin x="3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>
            <a:off x="1504175" y="193554"/>
            <a:ext cx="88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04175" y="193554"/>
            <a:ext cx="880095" cy="135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04175" y="3292204"/>
            <a:ext cx="880095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04175" y="3292204"/>
            <a:ext cx="880095" cy="134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04175" y="4187204"/>
            <a:ext cx="880095" cy="224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>
            <a:off x="3938750" y="193554"/>
            <a:ext cx="1108333" cy="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3938750" y="193554"/>
            <a:ext cx="1108333" cy="106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3938750" y="3298843"/>
            <a:ext cx="1108333" cy="23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3938750" y="3298843"/>
            <a:ext cx="1108333" cy="337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3938750" y="1547330"/>
            <a:ext cx="1108333" cy="99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3938750" y="1547330"/>
            <a:ext cx="1108333" cy="22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3938750" y="3298843"/>
            <a:ext cx="1108333" cy="179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384270" y="70443"/>
            <a:ext cx="1554480" cy="1223293"/>
            <a:chOff x="90095" y="47552"/>
            <a:chExt cx="1554480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woody.mortality_ag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58935" y="70443"/>
            <a:ext cx="1345240" cy="1223293"/>
            <a:chOff x="90095" y="47552"/>
            <a:chExt cx="1345240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0095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0095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0095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0095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384270" y="3175732"/>
            <a:ext cx="1554480" cy="1223293"/>
            <a:chOff x="90095" y="47552"/>
            <a:chExt cx="1554480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▲*</a:t>
              </a:r>
              <a:r>
                <a:rPr lang="en-US" sz="1000" i="1" dirty="0">
                  <a:solidFill>
                    <a:schemeClr val="tx1"/>
                  </a:solidFill>
                </a:rPr>
                <a:t>woody.mortality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b,d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d,f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12371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047083" y="70443"/>
            <a:ext cx="1737360" cy="989705"/>
            <a:chOff x="90095" y="-22990"/>
            <a:chExt cx="1737360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0095" y="47538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0095" y="719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0095" y="226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73736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3938751" y="2255231"/>
            <a:ext cx="1108333" cy="1776246"/>
          </a:xfrm>
          <a:prstGeom prst="curvedConnector3">
            <a:avLst>
              <a:gd name="adj1" fmla="val 36569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58935" y="316909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58935" y="4064093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384270" y="6305823"/>
            <a:ext cx="1554480" cy="1220397"/>
            <a:chOff x="3286258" y="5056556"/>
            <a:chExt cx="155448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delta.SOM</a:t>
              </a:r>
              <a:r>
                <a:rPr lang="en-US" sz="1000" i="1" dirty="0">
                  <a:solidFill>
                    <a:schemeClr val="tx1"/>
                  </a:solidFill>
                </a:rPr>
                <a:t>, 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55448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384270" y="4516606"/>
            <a:ext cx="1554480" cy="1223293"/>
            <a:chOff x="90095" y="47552"/>
            <a:chExt cx="1554480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b,f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</a:t>
              </a:r>
              <a:r>
                <a:rPr lang="en-US" sz="1000" i="1">
                  <a:solidFill>
                    <a:schemeClr val="tx1"/>
                  </a:solidFill>
                </a:rPr>
                <a:t>litter </a:t>
              </a:r>
              <a:r>
                <a:rPr lang="en-US" sz="1000" baseline="30000">
                  <a:solidFill>
                    <a:schemeClr val="tx1"/>
                  </a:solidFill>
                </a:rPr>
                <a:t>b,f,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*delta.O.horizon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*O.horizon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384270" y="1424219"/>
            <a:ext cx="1554480" cy="1219249"/>
            <a:chOff x="3285576" y="1375961"/>
            <a:chExt cx="155448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55448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▼*woody.mortality_root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3938750" y="4275915"/>
            <a:ext cx="12700" cy="1096436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>
            <a:off x="3938750" y="5616789"/>
            <a:ext cx="12700" cy="1541549"/>
          </a:xfrm>
          <a:prstGeom prst="curvedConnector3">
            <a:avLst>
              <a:gd name="adj1" fmla="val 1800000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3938751" y="5337597"/>
            <a:ext cx="1108333" cy="34754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3938751" y="936703"/>
            <a:ext cx="1108333" cy="443564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3938751" y="2255231"/>
            <a:ext cx="1108333" cy="3117120"/>
          </a:xfrm>
          <a:prstGeom prst="curvedConnector3">
            <a:avLst>
              <a:gd name="adj1" fmla="val 2122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047083" y="4787505"/>
            <a:ext cx="12700" cy="550092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047083" y="4971261"/>
            <a:ext cx="1737360" cy="489780"/>
            <a:chOff x="5148119" y="4306142"/>
            <a:chExt cx="1737360" cy="48978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49034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73736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047083" y="5514074"/>
            <a:ext cx="1737360" cy="978855"/>
            <a:chOff x="90095" y="47552"/>
            <a:chExt cx="1737360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047083" y="6550986"/>
            <a:ext cx="1737360" cy="978855"/>
            <a:chOff x="90095" y="47552"/>
            <a:chExt cx="1737360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F5D8-F5AD-B547-BBCF-D8EF288F7132}"/>
              </a:ext>
            </a:extLst>
          </p:cNvPr>
          <p:cNvGrpSpPr/>
          <p:nvPr/>
        </p:nvGrpSpPr>
        <p:grpSpPr>
          <a:xfrm>
            <a:off x="5047083" y="1102546"/>
            <a:ext cx="1737360" cy="1275795"/>
            <a:chOff x="5207280" y="1102546"/>
            <a:chExt cx="1737360" cy="1275795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A2C7F6C-4509-DC44-B251-858CFFBEA84F}"/>
                </a:ext>
              </a:extLst>
            </p:cNvPr>
            <p:cNvGrpSpPr/>
            <p:nvPr/>
          </p:nvGrpSpPr>
          <p:grpSpPr>
            <a:xfrm>
              <a:off x="5207280" y="1102546"/>
              <a:ext cx="1737360" cy="1275795"/>
              <a:chOff x="90094" y="-22990"/>
              <a:chExt cx="1737360" cy="127579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511690-8A18-BE40-AEE4-4CFB2DBD5AD8}"/>
                  </a:ext>
                </a:extLst>
              </p:cNvPr>
              <p:cNvSpPr/>
              <p:nvPr/>
            </p:nvSpPr>
            <p:spPr>
              <a:xfrm>
                <a:off x="90094" y="760749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ANPP_woody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98076E1-E407-A54B-A0B7-590E6B29369A}"/>
                  </a:ext>
                </a:extLst>
              </p:cNvPr>
              <p:cNvSpPr/>
              <p:nvPr/>
            </p:nvSpPr>
            <p:spPr>
              <a:xfrm>
                <a:off x="90094" y="1006584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woody.mortality_ag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25E6E69-1453-C643-A650-118FCA7F72FD}"/>
                  </a:ext>
                </a:extLst>
              </p:cNvPr>
              <p:cNvSpPr/>
              <p:nvPr/>
            </p:nvSpPr>
            <p:spPr>
              <a:xfrm>
                <a:off x="90094" y="281432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biomass_ag_woody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4367FEB-7307-CF43-B99F-F5DF6DA5BFA0}"/>
                  </a:ext>
                </a:extLst>
              </p:cNvPr>
              <p:cNvSpPr/>
              <p:nvPr/>
            </p:nvSpPr>
            <p:spPr>
              <a:xfrm>
                <a:off x="90094" y="-22990"/>
                <a:ext cx="1737360" cy="3167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Aboveground woody biomass</a:t>
                </a:r>
              </a:p>
            </p:txBody>
          </p: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02FC17E0-1455-FE4F-8EF5-9C8CA6632D54}"/>
                </a:ext>
              </a:extLst>
            </p:cNvPr>
            <p:cNvSpPr/>
            <p:nvPr/>
          </p:nvSpPr>
          <p:spPr>
            <a:xfrm>
              <a:off x="5207280" y="1647123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CA17FF-AF9F-9843-9500-F1F392AF0A2C}"/>
              </a:ext>
            </a:extLst>
          </p:cNvPr>
          <p:cNvGrpSpPr/>
          <p:nvPr/>
        </p:nvGrpSpPr>
        <p:grpSpPr>
          <a:xfrm>
            <a:off x="99630" y="5249240"/>
            <a:ext cx="1737360" cy="2394390"/>
            <a:chOff x="94689" y="5167981"/>
            <a:chExt cx="1523094" cy="1961044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28F92F8-AE4A-AB40-9D52-2CA4832B402A}"/>
                </a:ext>
              </a:extLst>
            </p:cNvPr>
            <p:cNvGrpSpPr/>
            <p:nvPr/>
          </p:nvGrpSpPr>
          <p:grpSpPr>
            <a:xfrm>
              <a:off x="165029" y="5244259"/>
              <a:ext cx="1371600" cy="1293633"/>
              <a:chOff x="90095" y="47552"/>
              <a:chExt cx="1371600" cy="1293633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CE3AEDC-FD8C-364D-8F80-2EB930F84A79}"/>
                  </a:ext>
                </a:extLst>
              </p:cNvPr>
              <p:cNvSpPr/>
              <p:nvPr/>
            </p:nvSpPr>
            <p:spPr>
              <a:xfrm>
                <a:off x="90095" y="850526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influx (gain)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2CE26EB-716E-8541-A777-20C6EE649545}"/>
                  </a:ext>
                </a:extLst>
              </p:cNvPr>
              <p:cNvSpPr/>
              <p:nvPr/>
            </p:nvSpPr>
            <p:spPr>
              <a:xfrm>
                <a:off x="90095" y="1094964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outflux (loss)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D94E38-37FE-D143-8939-0F2C5A98E531}"/>
                  </a:ext>
                </a:extLst>
              </p:cNvPr>
              <p:cNvSpPr/>
              <p:nvPr/>
            </p:nvSpPr>
            <p:spPr>
              <a:xfrm>
                <a:off x="90095" y="536478"/>
                <a:ext cx="1371600" cy="314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△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net increment (stock change)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69C5A41-E152-0D4E-AB7C-337AA1FB0339}"/>
                  </a:ext>
                </a:extLst>
              </p:cNvPr>
              <p:cNvSpPr/>
              <p:nvPr/>
            </p:nvSpPr>
            <p:spPr>
              <a:xfrm>
                <a:off x="90095" y="291480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stock variable(s)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A5686EA-DDB3-704E-9263-0C701A517B16}"/>
                  </a:ext>
                </a:extLst>
              </p:cNvPr>
              <p:cNvSpPr/>
              <p:nvPr/>
            </p:nvSpPr>
            <p:spPr>
              <a:xfrm>
                <a:off x="90095" y="47552"/>
                <a:ext cx="1371600" cy="2462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Carbon Pool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281B05-D2D5-194E-9638-616F2DD6C0CD}"/>
                </a:ext>
              </a:extLst>
            </p:cNvPr>
            <p:cNvGrpSpPr/>
            <p:nvPr/>
          </p:nvGrpSpPr>
          <p:grpSpPr>
            <a:xfrm>
              <a:off x="204580" y="6504144"/>
              <a:ext cx="1160378" cy="624881"/>
              <a:chOff x="152739" y="1395185"/>
              <a:chExt cx="1160378" cy="624881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1E79ED9-6827-DB42-BD13-23D1E925A8D6}"/>
                  </a:ext>
                </a:extLst>
              </p:cNvPr>
              <p:cNvSpPr/>
              <p:nvPr/>
            </p:nvSpPr>
            <p:spPr>
              <a:xfrm>
                <a:off x="152739" y="1773845"/>
                <a:ext cx="2535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/>
                  <a:t>⌀</a:t>
                </a:r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EF6CEA4-D75B-8A43-8335-563EC823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11" y="1522066"/>
                <a:ext cx="999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207B2B2-74FF-174B-909A-B31888380F23}"/>
                  </a:ext>
                </a:extLst>
              </p:cNvPr>
              <p:cNvSpPr/>
              <p:nvPr/>
            </p:nvSpPr>
            <p:spPr>
              <a:xfrm>
                <a:off x="317878" y="1395185"/>
                <a:ext cx="995239" cy="579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component</a:t>
                </a:r>
              </a:p>
              <a:p>
                <a:r>
                  <a:rPr lang="en-US" sz="1000" dirty="0"/>
                  <a:t>C flow</a:t>
                </a:r>
              </a:p>
              <a:p>
                <a:r>
                  <a:rPr lang="en-US" sz="1000" dirty="0"/>
                  <a:t>new </a:t>
                </a:r>
                <a:r>
                  <a:rPr lang="en-US" sz="1000" dirty="0" err="1"/>
                  <a:t>ForC</a:t>
                </a:r>
                <a:r>
                  <a:rPr lang="en-US" sz="1000" dirty="0"/>
                  <a:t> variable</a:t>
                </a:r>
              </a:p>
              <a:p>
                <a:r>
                  <a:rPr lang="en-US" sz="1000" dirty="0"/>
                  <a:t>no ForC variable</a:t>
                </a:r>
              </a:p>
            </p:txBody>
          </p: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491650C2-C3C0-AA43-9529-4675E08245EF}"/>
                  </a:ext>
                </a:extLst>
              </p:cNvPr>
              <p:cNvCxnSpPr/>
              <p:nvPr/>
            </p:nvCxnSpPr>
            <p:spPr>
              <a:xfrm>
                <a:off x="212834" y="1621023"/>
                <a:ext cx="13340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CE82C-54AA-9044-A620-02AC82ED1CF9}"/>
                </a:ext>
              </a:extLst>
            </p:cNvPr>
            <p:cNvSpPr/>
            <p:nvPr/>
          </p:nvSpPr>
          <p:spPr>
            <a:xfrm>
              <a:off x="94689" y="5167981"/>
              <a:ext cx="1523094" cy="18673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EF30292-8A10-7740-A0D0-7A3010AE4360}"/>
              </a:ext>
            </a:extLst>
          </p:cNvPr>
          <p:cNvCxnSpPr>
            <a:cxnSpLocks/>
            <a:stCxn id="341" idx="3"/>
            <a:endCxn id="272" idx="3"/>
          </p:cNvCxnSpPr>
          <p:nvPr/>
        </p:nvCxnSpPr>
        <p:spPr>
          <a:xfrm>
            <a:off x="3938750" y="2520358"/>
            <a:ext cx="12700" cy="1511119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38AC50-8619-5341-B7BE-CB8FDFA99427}"/>
              </a:ext>
            </a:extLst>
          </p:cNvPr>
          <p:cNvCxnSpPr>
            <a:cxnSpLocks/>
            <a:stCxn id="341" idx="3"/>
            <a:endCxn id="335" idx="3"/>
          </p:cNvCxnSpPr>
          <p:nvPr/>
        </p:nvCxnSpPr>
        <p:spPr>
          <a:xfrm>
            <a:off x="3938750" y="2520358"/>
            <a:ext cx="12700" cy="2851993"/>
          </a:xfrm>
          <a:prstGeom prst="curvedConnector3">
            <a:avLst>
              <a:gd name="adj1" fmla="val 3055811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BB7AC-9787-994B-9ADD-9C5FB4A8DBE0}"/>
              </a:ext>
            </a:extLst>
          </p:cNvPr>
          <p:cNvGrpSpPr/>
          <p:nvPr/>
        </p:nvGrpSpPr>
        <p:grpSpPr>
          <a:xfrm>
            <a:off x="5047083" y="2420149"/>
            <a:ext cx="1737360" cy="1231233"/>
            <a:chOff x="5206068" y="2441415"/>
            <a:chExt cx="1737360" cy="123123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5206068" y="3181321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5206068" y="3425760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5206068" y="2685343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5206068" y="2441415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FDA488-2C77-7641-8EAC-66A3FF079052}"/>
                </a:ext>
              </a:extLst>
            </p:cNvPr>
            <p:cNvSpPr/>
            <p:nvPr/>
          </p:nvSpPr>
          <p:spPr>
            <a:xfrm>
              <a:off x="5206068" y="2936216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delta.biomass_root_fine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54F2-022D-F84A-A836-29BC426384CE}"/>
              </a:ext>
            </a:extLst>
          </p:cNvPr>
          <p:cNvGrpSpPr/>
          <p:nvPr/>
        </p:nvGrpSpPr>
        <p:grpSpPr>
          <a:xfrm>
            <a:off x="5047083" y="3704085"/>
            <a:ext cx="1737360" cy="1206864"/>
            <a:chOff x="5195945" y="3767883"/>
            <a:chExt cx="1737360" cy="120686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5195945" y="4483420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5195945" y="472785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5195945" y="4011811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5195945" y="3767883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F664E7-1C98-8645-B9DC-E2D1CCE298D9}"/>
                </a:ext>
              </a:extLst>
            </p:cNvPr>
            <p:cNvSpPr/>
            <p:nvPr/>
          </p:nvSpPr>
          <p:spPr>
            <a:xfrm>
              <a:off x="5195945" y="424079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delta.biomass_root_coarse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B43B45-D894-AA4A-B813-F79DEF4B36CE}"/>
              </a:ext>
            </a:extLst>
          </p:cNvPr>
          <p:cNvSpPr/>
          <p:nvPr/>
        </p:nvSpPr>
        <p:spPr>
          <a:xfrm>
            <a:off x="247150" y="7229184"/>
            <a:ext cx="2487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678</Words>
  <Application>Microsoft Macintosh PowerPoint</Application>
  <PresentationFormat>Letter Paper (8.5x11 in)</PresentationFormat>
  <Paragraphs>149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71</cp:revision>
  <dcterms:created xsi:type="dcterms:W3CDTF">2021-06-16T19:11:52Z</dcterms:created>
  <dcterms:modified xsi:type="dcterms:W3CDTF">2022-04-18T17:51:41Z</dcterms:modified>
</cp:coreProperties>
</file>