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caption in paper has master set of footnotes. The one above may be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0" y="7108748"/>
            <a:ext cx="6769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assumes minimal </a:t>
            </a:r>
            <a:r>
              <a:rPr lang="en-US" sz="1000"/>
              <a:t>non-respiratory C </a:t>
            </a:r>
            <a:r>
              <a:rPr lang="en-US" sz="1000" dirty="0"/>
              <a:t>fluxes, …. (Chapin et al. 2006)</a:t>
            </a:r>
          </a:p>
          <a:p>
            <a:r>
              <a:rPr lang="en-US" sz="1000" baseline="30000" dirty="0"/>
              <a:t>2 </a:t>
            </a:r>
            <a:r>
              <a:rPr lang="en-US" sz="1000" dirty="0"/>
              <a:t>assumes that change in foliage biomass is negligible (see note 7).</a:t>
            </a:r>
            <a:endParaRPr lang="en-US" sz="1000" baseline="30000" dirty="0"/>
          </a:p>
          <a:p>
            <a:r>
              <a:rPr lang="en-US" sz="1000" baseline="30000" dirty="0"/>
              <a:t>3 </a:t>
            </a:r>
            <a:r>
              <a:rPr lang="en-US" sz="1000" dirty="0"/>
              <a:t>incomplete: excludes large branch fall; also, under IPCC definitions, outflux from </a:t>
            </a:r>
            <a:r>
              <a:rPr lang="en-US" sz="1000" i="1" dirty="0"/>
              <a:t>biomass_ag </a:t>
            </a:r>
            <a:r>
              <a:rPr lang="en-US" sz="1000" dirty="0"/>
              <a:t>should include all sizes, influx to </a:t>
            </a:r>
            <a:r>
              <a:rPr lang="en-US" sz="1000" i="1" dirty="0"/>
              <a:t>deadwood</a:t>
            </a:r>
            <a:r>
              <a:rPr lang="en-US" sz="1000" dirty="0"/>
              <a:t> should include only above the minimum diameter chosen for dead wood</a:t>
            </a:r>
          </a:p>
          <a:p>
            <a:r>
              <a:rPr lang="en-US" sz="1000" baseline="30000" dirty="0"/>
              <a:t>4 </a:t>
            </a:r>
            <a:r>
              <a:rPr lang="en-US" sz="1000" dirty="0"/>
              <a:t>incomplete: excludes belowground components </a:t>
            </a:r>
          </a:p>
          <a:p>
            <a:r>
              <a:rPr lang="en-US" sz="1000" baseline="30000" dirty="0"/>
              <a:t>5 </a:t>
            </a:r>
            <a:r>
              <a:rPr lang="en-US" sz="1000" dirty="0"/>
              <a:t>incomplete: excludes breakage into pieces less than dead wood threshold size</a:t>
            </a:r>
          </a:p>
          <a:p>
            <a:r>
              <a:rPr lang="en-US" sz="1000" baseline="30000" dirty="0"/>
              <a:t>6 </a:t>
            </a:r>
            <a:r>
              <a:rPr lang="en-US" sz="1000" dirty="0"/>
              <a:t>incomplete: excludes woody_mortality of stems &lt;10 cm DBH, decomposition of dead wood (aboveground and coarse roots) into sizes classified as litter. </a:t>
            </a:r>
          </a:p>
          <a:p>
            <a:r>
              <a:rPr lang="en-US" sz="1000" baseline="30000" dirty="0"/>
              <a:t>7</a:t>
            </a:r>
            <a:r>
              <a:rPr lang="en-US" sz="1000" dirty="0"/>
              <a:t> foliage production is generally measured by collecting leaf-fall, a method that assumes that the influx = outflux (foliage biomass is roughly constant year-to-year)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459</Words>
  <Application>Microsoft Macintosh PowerPoint</Application>
  <PresentationFormat>Letter Paper (8.5x11 in)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49</cp:revision>
  <dcterms:created xsi:type="dcterms:W3CDTF">2021-06-16T19:11:52Z</dcterms:created>
  <dcterms:modified xsi:type="dcterms:W3CDTF">2021-06-21T18:24:34Z</dcterms:modified>
</cp:coreProperties>
</file>