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>
        <p:scale>
          <a:sx n="114" d="100"/>
          <a:sy n="114" d="100"/>
        </p:scale>
        <p:origin x="2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1549820" y="195822"/>
            <a:ext cx="1133639" cy="17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1549820" y="212833"/>
            <a:ext cx="1133639" cy="1419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>
            <a:off x="1549820" y="3058283"/>
            <a:ext cx="1133639" cy="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1549820" y="3058283"/>
            <a:ext cx="1133639" cy="1443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>
            <a:off x="1536074" y="4397566"/>
            <a:ext cx="1147385" cy="154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055059" y="193887"/>
            <a:ext cx="1152222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055059" y="195822"/>
            <a:ext cx="1152222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055059" y="3064922"/>
            <a:ext cx="1152222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055059" y="3064922"/>
            <a:ext cx="1152222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055059" y="1632394"/>
            <a:ext cx="1152222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055059" y="1632394"/>
            <a:ext cx="1152222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055059" y="3064922"/>
            <a:ext cx="1152222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2683459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 err="1">
                  <a:solidFill>
                    <a:schemeClr val="tx1"/>
                  </a:solidFill>
                </a:rPr>
                <a:t>ANPP_woody_stem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1000" i="1" dirty="0" err="1">
                  <a:solidFill>
                    <a:schemeClr val="tx1"/>
                  </a:solidFill>
                </a:rPr>
                <a:t>woody_mortality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204580" y="89722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 err="1">
                  <a:solidFill>
                    <a:schemeClr val="tx1"/>
                  </a:solidFill>
                </a:rPr>
                <a:t>ANPP_woody_stem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1000" i="1" dirty="0" err="1">
                  <a:solidFill>
                    <a:schemeClr val="tx1"/>
                  </a:solidFill>
                </a:rPr>
                <a:t>woody_mortality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1,2,8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2683459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 err="1">
                  <a:solidFill>
                    <a:schemeClr val="tx1"/>
                  </a:solidFill>
                </a:rPr>
                <a:t>woody_mortality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1000" i="1" dirty="0" err="1">
                  <a:solidFill>
                    <a:schemeClr val="tx1"/>
                  </a:solidFill>
                </a:rPr>
                <a:t>R_het_deadwood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3,4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delta.deadwood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 err="1">
                  <a:solidFill>
                    <a:schemeClr val="tx1"/>
                  </a:solidFill>
                </a:rPr>
                <a:t>ANPP_foliage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</a:t>
              </a:r>
              <a:r>
                <a:rPr lang="en-US" sz="1000" i="1" dirty="0" err="1">
                  <a:solidFill>
                    <a:schemeClr val="tx1"/>
                  </a:solidFill>
                </a:rPr>
                <a:t>ANPP_foliage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056191" y="2265864"/>
            <a:ext cx="1152222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204580" y="2935172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90834" y="4274455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2683459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2683459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 err="1">
                  <a:solidFill>
                    <a:schemeClr val="tx1"/>
                  </a:solidFill>
                </a:rPr>
                <a:t>NPP_litterfall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5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i="1" dirty="0" err="1">
                  <a:solidFill>
                    <a:schemeClr val="tx1"/>
                  </a:solidFill>
                </a:rPr>
                <a:t>R_het_litter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3,6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dirty="0" err="1">
                  <a:solidFill>
                    <a:schemeClr val="tx1"/>
                  </a:solidFill>
                </a:rPr>
                <a:t>delta.O.horizon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err="1">
                  <a:solidFill>
                    <a:schemeClr val="tx1"/>
                  </a:solidFill>
                </a:rPr>
                <a:t>O.horizon</a:t>
              </a:r>
              <a:r>
                <a:rPr lang="en-US" sz="1000" i="1" dirty="0">
                  <a:solidFill>
                    <a:schemeClr val="tx1"/>
                  </a:solidFill>
                </a:rPr>
                <a:t>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2683459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056191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055059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056191" y="4843105"/>
            <a:ext cx="1151090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056191" y="936703"/>
            <a:ext cx="1152222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056191" y="2265863"/>
            <a:ext cx="1152222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65029" y="5244259"/>
            <a:ext cx="1371600" cy="1223293"/>
            <a:chOff x="90095" y="47552"/>
            <a:chExt cx="1371600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0095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0095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0095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0095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delta.agb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baseline="30000" dirty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281B05-D2D5-194E-9638-616F2DD6C0CD}"/>
              </a:ext>
            </a:extLst>
          </p:cNvPr>
          <p:cNvGrpSpPr/>
          <p:nvPr/>
        </p:nvGrpSpPr>
        <p:grpSpPr>
          <a:xfrm>
            <a:off x="204580" y="6504144"/>
            <a:ext cx="1212221" cy="553998"/>
            <a:chOff x="152739" y="1395185"/>
            <a:chExt cx="1212221" cy="553998"/>
          </a:xfrm>
        </p:grpSpPr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B1E79ED9-6827-DB42-BD13-23D1E925A8D6}"/>
                </a:ext>
              </a:extLst>
            </p:cNvPr>
            <p:cNvSpPr/>
            <p:nvPr/>
          </p:nvSpPr>
          <p:spPr>
            <a:xfrm>
              <a:off x="152739" y="1698005"/>
              <a:ext cx="2535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/>
                <a:t>⌀</a:t>
              </a: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EF6CEA4-D75B-8A43-8335-563EC823F7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311" y="1522066"/>
              <a:ext cx="9995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3207B2B2-74FF-174B-909A-B31888380F23}"/>
                </a:ext>
              </a:extLst>
            </p:cNvPr>
            <p:cNvSpPr/>
            <p:nvPr/>
          </p:nvSpPr>
          <p:spPr>
            <a:xfrm>
              <a:off x="317878" y="1395185"/>
              <a:ext cx="104708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component</a:t>
              </a:r>
            </a:p>
            <a:p>
              <a:r>
                <a:rPr lang="en-US" sz="1000" dirty="0"/>
                <a:t>C flow</a:t>
              </a:r>
            </a:p>
            <a:p>
              <a:r>
                <a:rPr lang="en-US" sz="1000" dirty="0"/>
                <a:t>no ForC variable</a:t>
              </a:r>
            </a:p>
          </p:txBody>
        </p: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491650C2-C3C0-AA43-9529-4675E08245EF}"/>
                </a:ext>
              </a:extLst>
            </p:cNvPr>
            <p:cNvCxnSpPr/>
            <p:nvPr/>
          </p:nvCxnSpPr>
          <p:spPr>
            <a:xfrm>
              <a:off x="212834" y="1677903"/>
              <a:ext cx="133407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ECE82C-54AA-9044-A620-02AC82ED1CF9}"/>
              </a:ext>
            </a:extLst>
          </p:cNvPr>
          <p:cNvSpPr/>
          <p:nvPr/>
        </p:nvSpPr>
        <p:spPr>
          <a:xfrm>
            <a:off x="94689" y="5167981"/>
            <a:ext cx="1523094" cy="18673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607</Words>
  <Application>Microsoft Macintosh PowerPoint</Application>
  <PresentationFormat>Letter Paper (8.5x11 in)</PresentationFormat>
  <Paragraphs>145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58</cp:revision>
  <dcterms:created xsi:type="dcterms:W3CDTF">2021-06-16T19:11:52Z</dcterms:created>
  <dcterms:modified xsi:type="dcterms:W3CDTF">2021-09-21T13:44:39Z</dcterms:modified>
</cp:coreProperties>
</file>