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734"/>
  </p:normalViewPr>
  <p:slideViewPr>
    <p:cSldViewPr snapToGrid="0" snapToObjects="1">
      <p:cViewPr varScale="1">
        <p:scale>
          <a:sx n="100" d="100"/>
          <a:sy n="100" d="100"/>
        </p:scale>
        <p:origin x="3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187204"/>
            <a:ext cx="880095" cy="224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ANPP_woody(_stem)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a-c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▲*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b,d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d,f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064093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delta.SOM</a:t>
              </a:r>
              <a:r>
                <a:rPr lang="en-US" sz="1000" i="1" dirty="0">
                  <a:solidFill>
                    <a:schemeClr val="tx1"/>
                  </a:solidFill>
                </a:rPr>
                <a:t>, 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(A)</a:t>
              </a:r>
              <a:r>
                <a:rPr lang="en-US" sz="1000" i="1" dirty="0" err="1">
                  <a:solidFill>
                    <a:schemeClr val="tx1"/>
                  </a:solidFill>
                </a:rPr>
                <a:t>NPP_litter</a:t>
              </a:r>
              <a:r>
                <a:rPr lang="en-US" sz="1000" i="1" dirty="0">
                  <a:solidFill>
                    <a:schemeClr val="tx1"/>
                  </a:solidFill>
                </a:rPr>
                <a:t>(fall)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b,f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</a:t>
              </a:r>
              <a:r>
                <a:rPr lang="en-US" sz="1000" i="1">
                  <a:solidFill>
                    <a:schemeClr val="tx1"/>
                  </a:solidFill>
                </a:rPr>
                <a:t>litter </a:t>
              </a:r>
              <a:r>
                <a:rPr lang="en-US" sz="1000" baseline="30000">
                  <a:solidFill>
                    <a:schemeClr val="tx1"/>
                  </a:solidFill>
                </a:rPr>
                <a:t>b,f,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*delta.O.horizon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*O.horizon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99630" y="5249240"/>
            <a:ext cx="1737360" cy="2394390"/>
            <a:chOff x="94689" y="5167981"/>
            <a:chExt cx="1523094" cy="1961044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44259"/>
              <a:ext cx="1371600" cy="1293633"/>
              <a:chOff x="90095" y="47552"/>
              <a:chExt cx="1371600" cy="129363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850526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(gain)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94964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(loss)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36478"/>
                <a:ext cx="1371600" cy="314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net increment (stock change)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291480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stock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47552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160378" cy="624881"/>
              <a:chOff x="152739" y="1395185"/>
              <a:chExt cx="1160378" cy="624881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77384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995239" cy="579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new </a:t>
                </a:r>
                <a:r>
                  <a:rPr lang="en-US" sz="1000" dirty="0" err="1"/>
                  <a:t>ForC</a:t>
                </a:r>
                <a:r>
                  <a:rPr lang="en-US" sz="1000" dirty="0"/>
                  <a:t> variable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2102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94689" y="5167981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B43B45-D894-AA4A-B813-F79DEF4B36CE}"/>
              </a:ext>
            </a:extLst>
          </p:cNvPr>
          <p:cNvSpPr/>
          <p:nvPr/>
        </p:nvSpPr>
        <p:spPr>
          <a:xfrm>
            <a:off x="247150" y="7229184"/>
            <a:ext cx="2487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689</Words>
  <Application>Microsoft Macintosh PowerPoint</Application>
  <PresentationFormat>Letter Paper (8.5x11 in)</PresentationFormat>
  <Paragraphs>149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73</cp:revision>
  <dcterms:created xsi:type="dcterms:W3CDTF">2021-06-16T19:11:52Z</dcterms:created>
  <dcterms:modified xsi:type="dcterms:W3CDTF">2023-05-08T16:18:29Z</dcterms:modified>
</cp:coreProperties>
</file>