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caption in paper has master set of footnotes. The one above may be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108748"/>
            <a:ext cx="6769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assumes minimal </a:t>
            </a:r>
            <a:r>
              <a:rPr lang="en-US" sz="1000"/>
              <a:t>non-respiratory C </a:t>
            </a:r>
            <a:r>
              <a:rPr lang="en-US" sz="1000" dirty="0"/>
              <a:t>fluxes, …. (Chapin et al. 2006)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assumes that change in foliage biomass is negligible (see note 7).</a:t>
            </a:r>
            <a:endParaRPr lang="en-US" sz="1000" baseline="30000" dirty="0"/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large branch fall;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</a:t>
            </a:r>
            <a:r>
              <a:rPr lang="en-US" sz="1000" i="1" dirty="0"/>
              <a:t>deadwood</a:t>
            </a:r>
            <a:r>
              <a:rPr lang="en-US" sz="1000" dirty="0"/>
              <a:t> should include only above the minimum diameter chosen for dead wood</a:t>
            </a:r>
          </a:p>
          <a:p>
            <a:r>
              <a:rPr lang="en-US" sz="1000" baseline="30000" dirty="0"/>
              <a:t>4 </a:t>
            </a:r>
            <a:r>
              <a:rPr lang="en-US" sz="1000" dirty="0"/>
              <a:t>incomplete: excludes belowground components 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6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7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460</Words>
  <Application>Microsoft Macintosh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50</cp:revision>
  <dcterms:created xsi:type="dcterms:W3CDTF">2021-06-16T19:11:52Z</dcterms:created>
  <dcterms:modified xsi:type="dcterms:W3CDTF">2021-06-21T18:38:55Z</dcterms:modified>
</cp:coreProperties>
</file>