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9" r:id="rId2"/>
    <p:sldId id="281" r:id="rId3"/>
    <p:sldId id="280" r:id="rId4"/>
    <p:sldId id="296" r:id="rId5"/>
    <p:sldId id="256" r:id="rId6"/>
    <p:sldId id="309" r:id="rId7"/>
    <p:sldId id="282" r:id="rId8"/>
    <p:sldId id="293" r:id="rId9"/>
    <p:sldId id="292" r:id="rId10"/>
    <p:sldId id="306" r:id="rId11"/>
    <p:sldId id="298" r:id="rId12"/>
    <p:sldId id="310" r:id="rId13"/>
    <p:sldId id="284" r:id="rId14"/>
    <p:sldId id="290" r:id="rId15"/>
    <p:sldId id="301" r:id="rId16"/>
    <p:sldId id="302" r:id="rId17"/>
    <p:sldId id="303" r:id="rId18"/>
    <p:sldId id="304" r:id="rId19"/>
    <p:sldId id="305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A58"/>
    <a:srgbClr val="376795"/>
    <a:srgbClr val="01A08A"/>
    <a:srgbClr val="F7A855"/>
    <a:srgbClr val="F2AB00"/>
    <a:srgbClr val="E58601"/>
    <a:srgbClr val="EBCC2A"/>
    <a:srgbClr val="E76254"/>
    <a:srgbClr val="7ECB71"/>
    <a:srgbClr val="6AD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 L1 – Introduction &amp;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72A0-9BC3-4EF0-8C14-89513E57C93F}" type="datetimeFigureOut">
              <a:rPr lang="en-FI" smtClean="0"/>
              <a:t>01/29/2024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8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5AD9-027A-A11A-8320-DC3A42C2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129401"/>
            <a:ext cx="10749063" cy="96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6503-04A7-BD60-4B01-4A837BAF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0"/>
            <a:ext cx="10642532" cy="131323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E124-C1D4-1C4E-FF1A-5FFB03AC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129402"/>
            <a:ext cx="11686161" cy="10246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4A4E-BAE3-941E-3F0D-6C1694D9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15" y="71035"/>
            <a:ext cx="10680970" cy="989012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22" y="83901"/>
            <a:ext cx="10082752" cy="9144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6" y="1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569.xml"/><Relationship Id="rId299" Type="http://schemas.openxmlformats.org/officeDocument/2006/relationships/tags" Target="../tags/tag751.xml"/><Relationship Id="rId21" Type="http://schemas.openxmlformats.org/officeDocument/2006/relationships/tags" Target="../tags/tag473.xml"/><Relationship Id="rId63" Type="http://schemas.openxmlformats.org/officeDocument/2006/relationships/tags" Target="../tags/tag515.xml"/><Relationship Id="rId159" Type="http://schemas.openxmlformats.org/officeDocument/2006/relationships/tags" Target="../tags/tag611.xml"/><Relationship Id="rId324" Type="http://schemas.openxmlformats.org/officeDocument/2006/relationships/tags" Target="../tags/tag776.xml"/><Relationship Id="rId366" Type="http://schemas.openxmlformats.org/officeDocument/2006/relationships/tags" Target="../tags/tag818.xml"/><Relationship Id="rId170" Type="http://schemas.openxmlformats.org/officeDocument/2006/relationships/tags" Target="../tags/tag622.xml"/><Relationship Id="rId226" Type="http://schemas.openxmlformats.org/officeDocument/2006/relationships/tags" Target="../tags/tag678.xml"/><Relationship Id="rId433" Type="http://schemas.openxmlformats.org/officeDocument/2006/relationships/tags" Target="../tags/tag885.xml"/><Relationship Id="rId268" Type="http://schemas.openxmlformats.org/officeDocument/2006/relationships/tags" Target="../tags/tag720.xml"/><Relationship Id="rId32" Type="http://schemas.openxmlformats.org/officeDocument/2006/relationships/tags" Target="../tags/tag484.xml"/><Relationship Id="rId74" Type="http://schemas.openxmlformats.org/officeDocument/2006/relationships/tags" Target="../tags/tag526.xml"/><Relationship Id="rId128" Type="http://schemas.openxmlformats.org/officeDocument/2006/relationships/tags" Target="../tags/tag580.xml"/><Relationship Id="rId335" Type="http://schemas.openxmlformats.org/officeDocument/2006/relationships/tags" Target="../tags/tag787.xml"/><Relationship Id="rId377" Type="http://schemas.openxmlformats.org/officeDocument/2006/relationships/tags" Target="../tags/tag829.xml"/><Relationship Id="rId5" Type="http://schemas.openxmlformats.org/officeDocument/2006/relationships/tags" Target="../tags/tag457.xml"/><Relationship Id="rId181" Type="http://schemas.openxmlformats.org/officeDocument/2006/relationships/tags" Target="../tags/tag633.xml"/><Relationship Id="rId237" Type="http://schemas.openxmlformats.org/officeDocument/2006/relationships/tags" Target="../tags/tag689.xml"/><Relationship Id="rId402" Type="http://schemas.openxmlformats.org/officeDocument/2006/relationships/tags" Target="../tags/tag854.xml"/><Relationship Id="rId279" Type="http://schemas.openxmlformats.org/officeDocument/2006/relationships/tags" Target="../tags/tag731.xml"/><Relationship Id="rId43" Type="http://schemas.openxmlformats.org/officeDocument/2006/relationships/tags" Target="../tags/tag495.xml"/><Relationship Id="rId139" Type="http://schemas.openxmlformats.org/officeDocument/2006/relationships/tags" Target="../tags/tag591.xml"/><Relationship Id="rId290" Type="http://schemas.openxmlformats.org/officeDocument/2006/relationships/tags" Target="../tags/tag742.xml"/><Relationship Id="rId304" Type="http://schemas.openxmlformats.org/officeDocument/2006/relationships/tags" Target="../tags/tag756.xml"/><Relationship Id="rId346" Type="http://schemas.openxmlformats.org/officeDocument/2006/relationships/tags" Target="../tags/tag798.xml"/><Relationship Id="rId388" Type="http://schemas.openxmlformats.org/officeDocument/2006/relationships/tags" Target="../tags/tag840.xml"/><Relationship Id="rId85" Type="http://schemas.openxmlformats.org/officeDocument/2006/relationships/tags" Target="../tags/tag537.xml"/><Relationship Id="rId150" Type="http://schemas.openxmlformats.org/officeDocument/2006/relationships/tags" Target="../tags/tag602.xml"/><Relationship Id="rId192" Type="http://schemas.openxmlformats.org/officeDocument/2006/relationships/tags" Target="../tags/tag644.xml"/><Relationship Id="rId206" Type="http://schemas.openxmlformats.org/officeDocument/2006/relationships/tags" Target="../tags/tag658.xml"/><Relationship Id="rId413" Type="http://schemas.openxmlformats.org/officeDocument/2006/relationships/tags" Target="../tags/tag865.xml"/><Relationship Id="rId248" Type="http://schemas.openxmlformats.org/officeDocument/2006/relationships/tags" Target="../tags/tag700.xml"/><Relationship Id="rId12" Type="http://schemas.openxmlformats.org/officeDocument/2006/relationships/tags" Target="../tags/tag464.xml"/><Relationship Id="rId108" Type="http://schemas.openxmlformats.org/officeDocument/2006/relationships/tags" Target="../tags/tag560.xml"/><Relationship Id="rId315" Type="http://schemas.openxmlformats.org/officeDocument/2006/relationships/tags" Target="../tags/tag767.xml"/><Relationship Id="rId357" Type="http://schemas.openxmlformats.org/officeDocument/2006/relationships/tags" Target="../tags/tag809.xml"/><Relationship Id="rId54" Type="http://schemas.openxmlformats.org/officeDocument/2006/relationships/tags" Target="../tags/tag506.xml"/><Relationship Id="rId96" Type="http://schemas.openxmlformats.org/officeDocument/2006/relationships/tags" Target="../tags/tag548.xml"/><Relationship Id="rId161" Type="http://schemas.openxmlformats.org/officeDocument/2006/relationships/tags" Target="../tags/tag613.xml"/><Relationship Id="rId217" Type="http://schemas.openxmlformats.org/officeDocument/2006/relationships/tags" Target="../tags/tag669.xml"/><Relationship Id="rId399" Type="http://schemas.openxmlformats.org/officeDocument/2006/relationships/tags" Target="../tags/tag851.xml"/><Relationship Id="rId259" Type="http://schemas.openxmlformats.org/officeDocument/2006/relationships/tags" Target="../tags/tag711.xml"/><Relationship Id="rId424" Type="http://schemas.openxmlformats.org/officeDocument/2006/relationships/tags" Target="../tags/tag876.xml"/><Relationship Id="rId23" Type="http://schemas.openxmlformats.org/officeDocument/2006/relationships/tags" Target="../tags/tag475.xml"/><Relationship Id="rId119" Type="http://schemas.openxmlformats.org/officeDocument/2006/relationships/tags" Target="../tags/tag571.xml"/><Relationship Id="rId270" Type="http://schemas.openxmlformats.org/officeDocument/2006/relationships/tags" Target="../tags/tag722.xml"/><Relationship Id="rId326" Type="http://schemas.openxmlformats.org/officeDocument/2006/relationships/tags" Target="../tags/tag778.xml"/><Relationship Id="rId65" Type="http://schemas.openxmlformats.org/officeDocument/2006/relationships/tags" Target="../tags/tag517.xml"/><Relationship Id="rId130" Type="http://schemas.openxmlformats.org/officeDocument/2006/relationships/tags" Target="../tags/tag582.xml"/><Relationship Id="rId368" Type="http://schemas.openxmlformats.org/officeDocument/2006/relationships/tags" Target="../tags/tag820.xml"/><Relationship Id="rId172" Type="http://schemas.openxmlformats.org/officeDocument/2006/relationships/tags" Target="../tags/tag624.xml"/><Relationship Id="rId228" Type="http://schemas.openxmlformats.org/officeDocument/2006/relationships/tags" Target="../tags/tag680.xml"/><Relationship Id="rId281" Type="http://schemas.openxmlformats.org/officeDocument/2006/relationships/tags" Target="../tags/tag733.xml"/><Relationship Id="rId337" Type="http://schemas.openxmlformats.org/officeDocument/2006/relationships/tags" Target="../tags/tag789.xml"/><Relationship Id="rId34" Type="http://schemas.openxmlformats.org/officeDocument/2006/relationships/tags" Target="../tags/tag486.xml"/><Relationship Id="rId76" Type="http://schemas.openxmlformats.org/officeDocument/2006/relationships/tags" Target="../tags/tag528.xml"/><Relationship Id="rId141" Type="http://schemas.openxmlformats.org/officeDocument/2006/relationships/tags" Target="../tags/tag593.xml"/><Relationship Id="rId379" Type="http://schemas.openxmlformats.org/officeDocument/2006/relationships/tags" Target="../tags/tag831.xml"/><Relationship Id="rId7" Type="http://schemas.openxmlformats.org/officeDocument/2006/relationships/tags" Target="../tags/tag459.xml"/><Relationship Id="rId183" Type="http://schemas.openxmlformats.org/officeDocument/2006/relationships/tags" Target="../tags/tag635.xml"/><Relationship Id="rId239" Type="http://schemas.openxmlformats.org/officeDocument/2006/relationships/tags" Target="../tags/tag691.xml"/><Relationship Id="rId390" Type="http://schemas.openxmlformats.org/officeDocument/2006/relationships/tags" Target="../tags/tag842.xml"/><Relationship Id="rId404" Type="http://schemas.openxmlformats.org/officeDocument/2006/relationships/tags" Target="../tags/tag856.xml"/><Relationship Id="rId250" Type="http://schemas.openxmlformats.org/officeDocument/2006/relationships/tags" Target="../tags/tag702.xml"/><Relationship Id="rId292" Type="http://schemas.openxmlformats.org/officeDocument/2006/relationships/tags" Target="../tags/tag744.xml"/><Relationship Id="rId306" Type="http://schemas.openxmlformats.org/officeDocument/2006/relationships/tags" Target="../tags/tag758.xml"/><Relationship Id="rId45" Type="http://schemas.openxmlformats.org/officeDocument/2006/relationships/tags" Target="../tags/tag497.xml"/><Relationship Id="rId87" Type="http://schemas.openxmlformats.org/officeDocument/2006/relationships/tags" Target="../tags/tag539.xml"/><Relationship Id="rId110" Type="http://schemas.openxmlformats.org/officeDocument/2006/relationships/tags" Target="../tags/tag562.xml"/><Relationship Id="rId348" Type="http://schemas.openxmlformats.org/officeDocument/2006/relationships/tags" Target="../tags/tag800.xml"/><Relationship Id="rId152" Type="http://schemas.openxmlformats.org/officeDocument/2006/relationships/tags" Target="../tags/tag604.xml"/><Relationship Id="rId194" Type="http://schemas.openxmlformats.org/officeDocument/2006/relationships/tags" Target="../tags/tag646.xml"/><Relationship Id="rId208" Type="http://schemas.openxmlformats.org/officeDocument/2006/relationships/tags" Target="../tags/tag660.xml"/><Relationship Id="rId415" Type="http://schemas.openxmlformats.org/officeDocument/2006/relationships/tags" Target="../tags/tag867.xml"/><Relationship Id="rId261" Type="http://schemas.openxmlformats.org/officeDocument/2006/relationships/tags" Target="../tags/tag713.xml"/><Relationship Id="rId14" Type="http://schemas.openxmlformats.org/officeDocument/2006/relationships/tags" Target="../tags/tag466.xml"/><Relationship Id="rId56" Type="http://schemas.openxmlformats.org/officeDocument/2006/relationships/tags" Target="../tags/tag508.xml"/><Relationship Id="rId317" Type="http://schemas.openxmlformats.org/officeDocument/2006/relationships/tags" Target="../tags/tag769.xml"/><Relationship Id="rId359" Type="http://schemas.openxmlformats.org/officeDocument/2006/relationships/tags" Target="../tags/tag811.xml"/><Relationship Id="rId98" Type="http://schemas.openxmlformats.org/officeDocument/2006/relationships/tags" Target="../tags/tag550.xml"/><Relationship Id="rId121" Type="http://schemas.openxmlformats.org/officeDocument/2006/relationships/tags" Target="../tags/tag573.xml"/><Relationship Id="rId163" Type="http://schemas.openxmlformats.org/officeDocument/2006/relationships/tags" Target="../tags/tag615.xml"/><Relationship Id="rId219" Type="http://schemas.openxmlformats.org/officeDocument/2006/relationships/tags" Target="../tags/tag671.xml"/><Relationship Id="rId370" Type="http://schemas.openxmlformats.org/officeDocument/2006/relationships/tags" Target="../tags/tag822.xml"/><Relationship Id="rId426" Type="http://schemas.openxmlformats.org/officeDocument/2006/relationships/tags" Target="../tags/tag878.xml"/><Relationship Id="rId230" Type="http://schemas.openxmlformats.org/officeDocument/2006/relationships/tags" Target="../tags/tag682.xml"/><Relationship Id="rId25" Type="http://schemas.openxmlformats.org/officeDocument/2006/relationships/tags" Target="../tags/tag477.xml"/><Relationship Id="rId67" Type="http://schemas.openxmlformats.org/officeDocument/2006/relationships/tags" Target="../tags/tag519.xml"/><Relationship Id="rId272" Type="http://schemas.openxmlformats.org/officeDocument/2006/relationships/tags" Target="../tags/tag724.xml"/><Relationship Id="rId328" Type="http://schemas.openxmlformats.org/officeDocument/2006/relationships/tags" Target="../tags/tag780.xml"/><Relationship Id="rId132" Type="http://schemas.openxmlformats.org/officeDocument/2006/relationships/tags" Target="../tags/tag584.xml"/><Relationship Id="rId174" Type="http://schemas.openxmlformats.org/officeDocument/2006/relationships/tags" Target="../tags/tag626.xml"/><Relationship Id="rId381" Type="http://schemas.openxmlformats.org/officeDocument/2006/relationships/tags" Target="../tags/tag833.xml"/><Relationship Id="rId241" Type="http://schemas.openxmlformats.org/officeDocument/2006/relationships/tags" Target="../tags/tag693.xml"/><Relationship Id="rId36" Type="http://schemas.openxmlformats.org/officeDocument/2006/relationships/tags" Target="../tags/tag488.xml"/><Relationship Id="rId283" Type="http://schemas.openxmlformats.org/officeDocument/2006/relationships/tags" Target="../tags/tag735.xml"/><Relationship Id="rId339" Type="http://schemas.openxmlformats.org/officeDocument/2006/relationships/tags" Target="../tags/tag791.xml"/><Relationship Id="rId78" Type="http://schemas.openxmlformats.org/officeDocument/2006/relationships/tags" Target="../tags/tag530.xml"/><Relationship Id="rId101" Type="http://schemas.openxmlformats.org/officeDocument/2006/relationships/tags" Target="../tags/tag553.xml"/><Relationship Id="rId143" Type="http://schemas.openxmlformats.org/officeDocument/2006/relationships/tags" Target="../tags/tag595.xml"/><Relationship Id="rId185" Type="http://schemas.openxmlformats.org/officeDocument/2006/relationships/tags" Target="../tags/tag637.xml"/><Relationship Id="rId350" Type="http://schemas.openxmlformats.org/officeDocument/2006/relationships/tags" Target="../tags/tag802.xml"/><Relationship Id="rId406" Type="http://schemas.openxmlformats.org/officeDocument/2006/relationships/tags" Target="../tags/tag858.xml"/><Relationship Id="rId9" Type="http://schemas.openxmlformats.org/officeDocument/2006/relationships/tags" Target="../tags/tag461.xml"/><Relationship Id="rId210" Type="http://schemas.openxmlformats.org/officeDocument/2006/relationships/tags" Target="../tags/tag662.xml"/><Relationship Id="rId392" Type="http://schemas.openxmlformats.org/officeDocument/2006/relationships/tags" Target="../tags/tag844.xml"/><Relationship Id="rId252" Type="http://schemas.openxmlformats.org/officeDocument/2006/relationships/tags" Target="../tags/tag704.xml"/><Relationship Id="rId294" Type="http://schemas.openxmlformats.org/officeDocument/2006/relationships/tags" Target="../tags/tag746.xml"/><Relationship Id="rId308" Type="http://schemas.openxmlformats.org/officeDocument/2006/relationships/tags" Target="../tags/tag760.xml"/><Relationship Id="rId47" Type="http://schemas.openxmlformats.org/officeDocument/2006/relationships/tags" Target="../tags/tag499.xml"/><Relationship Id="rId89" Type="http://schemas.openxmlformats.org/officeDocument/2006/relationships/tags" Target="../tags/tag541.xml"/><Relationship Id="rId112" Type="http://schemas.openxmlformats.org/officeDocument/2006/relationships/tags" Target="../tags/tag564.xml"/><Relationship Id="rId154" Type="http://schemas.openxmlformats.org/officeDocument/2006/relationships/tags" Target="../tags/tag606.xml"/><Relationship Id="rId361" Type="http://schemas.openxmlformats.org/officeDocument/2006/relationships/tags" Target="../tags/tag813.xml"/><Relationship Id="rId196" Type="http://schemas.openxmlformats.org/officeDocument/2006/relationships/tags" Target="../tags/tag648.xml"/><Relationship Id="rId417" Type="http://schemas.openxmlformats.org/officeDocument/2006/relationships/tags" Target="../tags/tag869.xml"/><Relationship Id="rId16" Type="http://schemas.openxmlformats.org/officeDocument/2006/relationships/tags" Target="../tags/tag468.xml"/><Relationship Id="rId221" Type="http://schemas.openxmlformats.org/officeDocument/2006/relationships/tags" Target="../tags/tag673.xml"/><Relationship Id="rId263" Type="http://schemas.openxmlformats.org/officeDocument/2006/relationships/tags" Target="../tags/tag715.xml"/><Relationship Id="rId319" Type="http://schemas.openxmlformats.org/officeDocument/2006/relationships/tags" Target="../tags/tag771.xml"/><Relationship Id="rId58" Type="http://schemas.openxmlformats.org/officeDocument/2006/relationships/tags" Target="../tags/tag510.xml"/><Relationship Id="rId123" Type="http://schemas.openxmlformats.org/officeDocument/2006/relationships/tags" Target="../tags/tag575.xml"/><Relationship Id="rId330" Type="http://schemas.openxmlformats.org/officeDocument/2006/relationships/tags" Target="../tags/tag782.xml"/><Relationship Id="rId165" Type="http://schemas.openxmlformats.org/officeDocument/2006/relationships/tags" Target="../tags/tag617.xml"/><Relationship Id="rId372" Type="http://schemas.openxmlformats.org/officeDocument/2006/relationships/tags" Target="../tags/tag824.xml"/><Relationship Id="rId428" Type="http://schemas.openxmlformats.org/officeDocument/2006/relationships/tags" Target="../tags/tag880.xml"/><Relationship Id="rId232" Type="http://schemas.openxmlformats.org/officeDocument/2006/relationships/tags" Target="../tags/tag684.xml"/><Relationship Id="rId274" Type="http://schemas.openxmlformats.org/officeDocument/2006/relationships/tags" Target="../tags/tag726.xml"/><Relationship Id="rId27" Type="http://schemas.openxmlformats.org/officeDocument/2006/relationships/tags" Target="../tags/tag479.xml"/><Relationship Id="rId69" Type="http://schemas.openxmlformats.org/officeDocument/2006/relationships/tags" Target="../tags/tag521.xml"/><Relationship Id="rId134" Type="http://schemas.openxmlformats.org/officeDocument/2006/relationships/tags" Target="../tags/tag586.xml"/><Relationship Id="rId80" Type="http://schemas.openxmlformats.org/officeDocument/2006/relationships/tags" Target="../tags/tag532.xml"/><Relationship Id="rId176" Type="http://schemas.openxmlformats.org/officeDocument/2006/relationships/tags" Target="../tags/tag628.xml"/><Relationship Id="rId341" Type="http://schemas.openxmlformats.org/officeDocument/2006/relationships/tags" Target="../tags/tag793.xml"/><Relationship Id="rId383" Type="http://schemas.openxmlformats.org/officeDocument/2006/relationships/tags" Target="../tags/tag835.xml"/><Relationship Id="rId201" Type="http://schemas.openxmlformats.org/officeDocument/2006/relationships/tags" Target="../tags/tag653.xml"/><Relationship Id="rId243" Type="http://schemas.openxmlformats.org/officeDocument/2006/relationships/tags" Target="../tags/tag695.xml"/><Relationship Id="rId285" Type="http://schemas.openxmlformats.org/officeDocument/2006/relationships/tags" Target="../tags/tag737.xml"/><Relationship Id="rId38" Type="http://schemas.openxmlformats.org/officeDocument/2006/relationships/tags" Target="../tags/tag490.xml"/><Relationship Id="rId103" Type="http://schemas.openxmlformats.org/officeDocument/2006/relationships/tags" Target="../tags/tag555.xml"/><Relationship Id="rId310" Type="http://schemas.openxmlformats.org/officeDocument/2006/relationships/tags" Target="../tags/tag762.xml"/><Relationship Id="rId91" Type="http://schemas.openxmlformats.org/officeDocument/2006/relationships/tags" Target="../tags/tag543.xml"/><Relationship Id="rId145" Type="http://schemas.openxmlformats.org/officeDocument/2006/relationships/tags" Target="../tags/tag597.xml"/><Relationship Id="rId187" Type="http://schemas.openxmlformats.org/officeDocument/2006/relationships/tags" Target="../tags/tag639.xml"/><Relationship Id="rId352" Type="http://schemas.openxmlformats.org/officeDocument/2006/relationships/tags" Target="../tags/tag804.xml"/><Relationship Id="rId394" Type="http://schemas.openxmlformats.org/officeDocument/2006/relationships/tags" Target="../tags/tag846.xml"/><Relationship Id="rId408" Type="http://schemas.openxmlformats.org/officeDocument/2006/relationships/tags" Target="../tags/tag860.xml"/><Relationship Id="rId212" Type="http://schemas.openxmlformats.org/officeDocument/2006/relationships/tags" Target="../tags/tag664.xml"/><Relationship Id="rId254" Type="http://schemas.openxmlformats.org/officeDocument/2006/relationships/tags" Target="../tags/tag706.xml"/><Relationship Id="rId28" Type="http://schemas.openxmlformats.org/officeDocument/2006/relationships/tags" Target="../tags/tag480.xml"/><Relationship Id="rId49" Type="http://schemas.openxmlformats.org/officeDocument/2006/relationships/tags" Target="../tags/tag501.xml"/><Relationship Id="rId114" Type="http://schemas.openxmlformats.org/officeDocument/2006/relationships/tags" Target="../tags/tag566.xml"/><Relationship Id="rId275" Type="http://schemas.openxmlformats.org/officeDocument/2006/relationships/tags" Target="../tags/tag727.xml"/><Relationship Id="rId296" Type="http://schemas.openxmlformats.org/officeDocument/2006/relationships/tags" Target="../tags/tag748.xml"/><Relationship Id="rId300" Type="http://schemas.openxmlformats.org/officeDocument/2006/relationships/tags" Target="../tags/tag752.xml"/><Relationship Id="rId60" Type="http://schemas.openxmlformats.org/officeDocument/2006/relationships/tags" Target="../tags/tag512.xml"/><Relationship Id="rId81" Type="http://schemas.openxmlformats.org/officeDocument/2006/relationships/tags" Target="../tags/tag533.xml"/><Relationship Id="rId135" Type="http://schemas.openxmlformats.org/officeDocument/2006/relationships/tags" Target="../tags/tag587.xml"/><Relationship Id="rId156" Type="http://schemas.openxmlformats.org/officeDocument/2006/relationships/tags" Target="../tags/tag608.xml"/><Relationship Id="rId177" Type="http://schemas.openxmlformats.org/officeDocument/2006/relationships/tags" Target="../tags/tag629.xml"/><Relationship Id="rId198" Type="http://schemas.openxmlformats.org/officeDocument/2006/relationships/tags" Target="../tags/tag650.xml"/><Relationship Id="rId321" Type="http://schemas.openxmlformats.org/officeDocument/2006/relationships/tags" Target="../tags/tag773.xml"/><Relationship Id="rId342" Type="http://schemas.openxmlformats.org/officeDocument/2006/relationships/tags" Target="../tags/tag794.xml"/><Relationship Id="rId363" Type="http://schemas.openxmlformats.org/officeDocument/2006/relationships/tags" Target="../tags/tag815.xml"/><Relationship Id="rId384" Type="http://schemas.openxmlformats.org/officeDocument/2006/relationships/tags" Target="../tags/tag836.xml"/><Relationship Id="rId419" Type="http://schemas.openxmlformats.org/officeDocument/2006/relationships/tags" Target="../tags/tag871.xml"/><Relationship Id="rId202" Type="http://schemas.openxmlformats.org/officeDocument/2006/relationships/tags" Target="../tags/tag654.xml"/><Relationship Id="rId223" Type="http://schemas.openxmlformats.org/officeDocument/2006/relationships/tags" Target="../tags/tag675.xml"/><Relationship Id="rId244" Type="http://schemas.openxmlformats.org/officeDocument/2006/relationships/tags" Target="../tags/tag696.xml"/><Relationship Id="rId430" Type="http://schemas.openxmlformats.org/officeDocument/2006/relationships/tags" Target="../tags/tag882.xml"/><Relationship Id="rId18" Type="http://schemas.openxmlformats.org/officeDocument/2006/relationships/tags" Target="../tags/tag470.xml"/><Relationship Id="rId39" Type="http://schemas.openxmlformats.org/officeDocument/2006/relationships/tags" Target="../tags/tag491.xml"/><Relationship Id="rId265" Type="http://schemas.openxmlformats.org/officeDocument/2006/relationships/tags" Target="../tags/tag717.xml"/><Relationship Id="rId286" Type="http://schemas.openxmlformats.org/officeDocument/2006/relationships/tags" Target="../tags/tag738.xml"/><Relationship Id="rId50" Type="http://schemas.openxmlformats.org/officeDocument/2006/relationships/tags" Target="../tags/tag502.xml"/><Relationship Id="rId104" Type="http://schemas.openxmlformats.org/officeDocument/2006/relationships/tags" Target="../tags/tag556.xml"/><Relationship Id="rId125" Type="http://schemas.openxmlformats.org/officeDocument/2006/relationships/tags" Target="../tags/tag577.xml"/><Relationship Id="rId146" Type="http://schemas.openxmlformats.org/officeDocument/2006/relationships/tags" Target="../tags/tag598.xml"/><Relationship Id="rId167" Type="http://schemas.openxmlformats.org/officeDocument/2006/relationships/tags" Target="../tags/tag619.xml"/><Relationship Id="rId188" Type="http://schemas.openxmlformats.org/officeDocument/2006/relationships/tags" Target="../tags/tag640.xml"/><Relationship Id="rId311" Type="http://schemas.openxmlformats.org/officeDocument/2006/relationships/tags" Target="../tags/tag763.xml"/><Relationship Id="rId332" Type="http://schemas.openxmlformats.org/officeDocument/2006/relationships/tags" Target="../tags/tag784.xml"/><Relationship Id="rId353" Type="http://schemas.openxmlformats.org/officeDocument/2006/relationships/tags" Target="../tags/tag805.xml"/><Relationship Id="rId374" Type="http://schemas.openxmlformats.org/officeDocument/2006/relationships/tags" Target="../tags/tag826.xml"/><Relationship Id="rId395" Type="http://schemas.openxmlformats.org/officeDocument/2006/relationships/tags" Target="../tags/tag847.xml"/><Relationship Id="rId409" Type="http://schemas.openxmlformats.org/officeDocument/2006/relationships/tags" Target="../tags/tag861.xml"/><Relationship Id="rId71" Type="http://schemas.openxmlformats.org/officeDocument/2006/relationships/tags" Target="../tags/tag523.xml"/><Relationship Id="rId92" Type="http://schemas.openxmlformats.org/officeDocument/2006/relationships/tags" Target="../tags/tag544.xml"/><Relationship Id="rId213" Type="http://schemas.openxmlformats.org/officeDocument/2006/relationships/tags" Target="../tags/tag665.xml"/><Relationship Id="rId234" Type="http://schemas.openxmlformats.org/officeDocument/2006/relationships/tags" Target="../tags/tag686.xml"/><Relationship Id="rId420" Type="http://schemas.openxmlformats.org/officeDocument/2006/relationships/tags" Target="../tags/tag872.xml"/><Relationship Id="rId2" Type="http://schemas.openxmlformats.org/officeDocument/2006/relationships/tags" Target="../tags/tag454.xml"/><Relationship Id="rId29" Type="http://schemas.openxmlformats.org/officeDocument/2006/relationships/tags" Target="../tags/tag481.xml"/><Relationship Id="rId255" Type="http://schemas.openxmlformats.org/officeDocument/2006/relationships/tags" Target="../tags/tag707.xml"/><Relationship Id="rId276" Type="http://schemas.openxmlformats.org/officeDocument/2006/relationships/tags" Target="../tags/tag728.xml"/><Relationship Id="rId297" Type="http://schemas.openxmlformats.org/officeDocument/2006/relationships/tags" Target="../tags/tag749.xml"/><Relationship Id="rId40" Type="http://schemas.openxmlformats.org/officeDocument/2006/relationships/tags" Target="../tags/tag492.xml"/><Relationship Id="rId115" Type="http://schemas.openxmlformats.org/officeDocument/2006/relationships/tags" Target="../tags/tag567.xml"/><Relationship Id="rId136" Type="http://schemas.openxmlformats.org/officeDocument/2006/relationships/tags" Target="../tags/tag588.xml"/><Relationship Id="rId157" Type="http://schemas.openxmlformats.org/officeDocument/2006/relationships/tags" Target="../tags/tag609.xml"/><Relationship Id="rId178" Type="http://schemas.openxmlformats.org/officeDocument/2006/relationships/tags" Target="../tags/tag630.xml"/><Relationship Id="rId301" Type="http://schemas.openxmlformats.org/officeDocument/2006/relationships/tags" Target="../tags/tag753.xml"/><Relationship Id="rId322" Type="http://schemas.openxmlformats.org/officeDocument/2006/relationships/tags" Target="../tags/tag774.xml"/><Relationship Id="rId343" Type="http://schemas.openxmlformats.org/officeDocument/2006/relationships/tags" Target="../tags/tag795.xml"/><Relationship Id="rId364" Type="http://schemas.openxmlformats.org/officeDocument/2006/relationships/tags" Target="../tags/tag816.xml"/><Relationship Id="rId61" Type="http://schemas.openxmlformats.org/officeDocument/2006/relationships/tags" Target="../tags/tag513.xml"/><Relationship Id="rId82" Type="http://schemas.openxmlformats.org/officeDocument/2006/relationships/tags" Target="../tags/tag534.xml"/><Relationship Id="rId199" Type="http://schemas.openxmlformats.org/officeDocument/2006/relationships/tags" Target="../tags/tag651.xml"/><Relationship Id="rId203" Type="http://schemas.openxmlformats.org/officeDocument/2006/relationships/tags" Target="../tags/tag655.xml"/><Relationship Id="rId385" Type="http://schemas.openxmlformats.org/officeDocument/2006/relationships/tags" Target="../tags/tag837.xml"/><Relationship Id="rId19" Type="http://schemas.openxmlformats.org/officeDocument/2006/relationships/tags" Target="../tags/tag471.xml"/><Relationship Id="rId224" Type="http://schemas.openxmlformats.org/officeDocument/2006/relationships/tags" Target="../tags/tag676.xml"/><Relationship Id="rId245" Type="http://schemas.openxmlformats.org/officeDocument/2006/relationships/tags" Target="../tags/tag697.xml"/><Relationship Id="rId266" Type="http://schemas.openxmlformats.org/officeDocument/2006/relationships/tags" Target="../tags/tag718.xml"/><Relationship Id="rId287" Type="http://schemas.openxmlformats.org/officeDocument/2006/relationships/tags" Target="../tags/tag739.xml"/><Relationship Id="rId410" Type="http://schemas.openxmlformats.org/officeDocument/2006/relationships/tags" Target="../tags/tag862.xml"/><Relationship Id="rId431" Type="http://schemas.openxmlformats.org/officeDocument/2006/relationships/tags" Target="../tags/tag883.xml"/><Relationship Id="rId30" Type="http://schemas.openxmlformats.org/officeDocument/2006/relationships/tags" Target="../tags/tag482.xml"/><Relationship Id="rId105" Type="http://schemas.openxmlformats.org/officeDocument/2006/relationships/tags" Target="../tags/tag557.xml"/><Relationship Id="rId126" Type="http://schemas.openxmlformats.org/officeDocument/2006/relationships/tags" Target="../tags/tag578.xml"/><Relationship Id="rId147" Type="http://schemas.openxmlformats.org/officeDocument/2006/relationships/tags" Target="../tags/tag599.xml"/><Relationship Id="rId168" Type="http://schemas.openxmlformats.org/officeDocument/2006/relationships/tags" Target="../tags/tag620.xml"/><Relationship Id="rId312" Type="http://schemas.openxmlformats.org/officeDocument/2006/relationships/tags" Target="../tags/tag764.xml"/><Relationship Id="rId333" Type="http://schemas.openxmlformats.org/officeDocument/2006/relationships/tags" Target="../tags/tag785.xml"/><Relationship Id="rId354" Type="http://schemas.openxmlformats.org/officeDocument/2006/relationships/tags" Target="../tags/tag806.xml"/><Relationship Id="rId51" Type="http://schemas.openxmlformats.org/officeDocument/2006/relationships/tags" Target="../tags/tag503.xml"/><Relationship Id="rId72" Type="http://schemas.openxmlformats.org/officeDocument/2006/relationships/tags" Target="../tags/tag524.xml"/><Relationship Id="rId93" Type="http://schemas.openxmlformats.org/officeDocument/2006/relationships/tags" Target="../tags/tag545.xml"/><Relationship Id="rId189" Type="http://schemas.openxmlformats.org/officeDocument/2006/relationships/tags" Target="../tags/tag641.xml"/><Relationship Id="rId375" Type="http://schemas.openxmlformats.org/officeDocument/2006/relationships/tags" Target="../tags/tag827.xml"/><Relationship Id="rId396" Type="http://schemas.openxmlformats.org/officeDocument/2006/relationships/tags" Target="../tags/tag848.xml"/><Relationship Id="rId3" Type="http://schemas.openxmlformats.org/officeDocument/2006/relationships/tags" Target="../tags/tag455.xml"/><Relationship Id="rId214" Type="http://schemas.openxmlformats.org/officeDocument/2006/relationships/tags" Target="../tags/tag666.xml"/><Relationship Id="rId235" Type="http://schemas.openxmlformats.org/officeDocument/2006/relationships/tags" Target="../tags/tag687.xml"/><Relationship Id="rId256" Type="http://schemas.openxmlformats.org/officeDocument/2006/relationships/tags" Target="../tags/tag708.xml"/><Relationship Id="rId277" Type="http://schemas.openxmlformats.org/officeDocument/2006/relationships/tags" Target="../tags/tag729.xml"/><Relationship Id="rId298" Type="http://schemas.openxmlformats.org/officeDocument/2006/relationships/tags" Target="../tags/tag750.xml"/><Relationship Id="rId400" Type="http://schemas.openxmlformats.org/officeDocument/2006/relationships/tags" Target="../tags/tag852.xml"/><Relationship Id="rId421" Type="http://schemas.openxmlformats.org/officeDocument/2006/relationships/tags" Target="../tags/tag873.xml"/><Relationship Id="rId116" Type="http://schemas.openxmlformats.org/officeDocument/2006/relationships/tags" Target="../tags/tag568.xml"/><Relationship Id="rId137" Type="http://schemas.openxmlformats.org/officeDocument/2006/relationships/tags" Target="../tags/tag589.xml"/><Relationship Id="rId158" Type="http://schemas.openxmlformats.org/officeDocument/2006/relationships/tags" Target="../tags/tag610.xml"/><Relationship Id="rId302" Type="http://schemas.openxmlformats.org/officeDocument/2006/relationships/tags" Target="../tags/tag754.xml"/><Relationship Id="rId323" Type="http://schemas.openxmlformats.org/officeDocument/2006/relationships/tags" Target="../tags/tag775.xml"/><Relationship Id="rId344" Type="http://schemas.openxmlformats.org/officeDocument/2006/relationships/tags" Target="../tags/tag796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62" Type="http://schemas.openxmlformats.org/officeDocument/2006/relationships/tags" Target="../tags/tag514.xml"/><Relationship Id="rId83" Type="http://schemas.openxmlformats.org/officeDocument/2006/relationships/tags" Target="../tags/tag535.xml"/><Relationship Id="rId179" Type="http://schemas.openxmlformats.org/officeDocument/2006/relationships/tags" Target="../tags/tag631.xml"/><Relationship Id="rId365" Type="http://schemas.openxmlformats.org/officeDocument/2006/relationships/tags" Target="../tags/tag817.xml"/><Relationship Id="rId386" Type="http://schemas.openxmlformats.org/officeDocument/2006/relationships/tags" Target="../tags/tag838.xml"/><Relationship Id="rId190" Type="http://schemas.openxmlformats.org/officeDocument/2006/relationships/tags" Target="../tags/tag642.xml"/><Relationship Id="rId204" Type="http://schemas.openxmlformats.org/officeDocument/2006/relationships/tags" Target="../tags/tag656.xml"/><Relationship Id="rId225" Type="http://schemas.openxmlformats.org/officeDocument/2006/relationships/tags" Target="../tags/tag677.xml"/><Relationship Id="rId246" Type="http://schemas.openxmlformats.org/officeDocument/2006/relationships/tags" Target="../tags/tag698.xml"/><Relationship Id="rId267" Type="http://schemas.openxmlformats.org/officeDocument/2006/relationships/tags" Target="../tags/tag719.xml"/><Relationship Id="rId288" Type="http://schemas.openxmlformats.org/officeDocument/2006/relationships/tags" Target="../tags/tag740.xml"/><Relationship Id="rId411" Type="http://schemas.openxmlformats.org/officeDocument/2006/relationships/tags" Target="../tags/tag863.xml"/><Relationship Id="rId432" Type="http://schemas.openxmlformats.org/officeDocument/2006/relationships/tags" Target="../tags/tag884.xml"/><Relationship Id="rId106" Type="http://schemas.openxmlformats.org/officeDocument/2006/relationships/tags" Target="../tags/tag558.xml"/><Relationship Id="rId127" Type="http://schemas.openxmlformats.org/officeDocument/2006/relationships/tags" Target="../tags/tag579.xml"/><Relationship Id="rId313" Type="http://schemas.openxmlformats.org/officeDocument/2006/relationships/tags" Target="../tags/tag765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52" Type="http://schemas.openxmlformats.org/officeDocument/2006/relationships/tags" Target="../tags/tag504.xml"/><Relationship Id="rId73" Type="http://schemas.openxmlformats.org/officeDocument/2006/relationships/tags" Target="../tags/tag525.xml"/><Relationship Id="rId94" Type="http://schemas.openxmlformats.org/officeDocument/2006/relationships/tags" Target="../tags/tag546.xml"/><Relationship Id="rId148" Type="http://schemas.openxmlformats.org/officeDocument/2006/relationships/tags" Target="../tags/tag600.xml"/><Relationship Id="rId169" Type="http://schemas.openxmlformats.org/officeDocument/2006/relationships/tags" Target="../tags/tag621.xml"/><Relationship Id="rId334" Type="http://schemas.openxmlformats.org/officeDocument/2006/relationships/tags" Target="../tags/tag786.xml"/><Relationship Id="rId355" Type="http://schemas.openxmlformats.org/officeDocument/2006/relationships/tags" Target="../tags/tag807.xml"/><Relationship Id="rId376" Type="http://schemas.openxmlformats.org/officeDocument/2006/relationships/tags" Target="../tags/tag828.xml"/><Relationship Id="rId397" Type="http://schemas.openxmlformats.org/officeDocument/2006/relationships/tags" Target="../tags/tag849.xml"/><Relationship Id="rId4" Type="http://schemas.openxmlformats.org/officeDocument/2006/relationships/tags" Target="../tags/tag456.xml"/><Relationship Id="rId180" Type="http://schemas.openxmlformats.org/officeDocument/2006/relationships/tags" Target="../tags/tag632.xml"/><Relationship Id="rId215" Type="http://schemas.openxmlformats.org/officeDocument/2006/relationships/tags" Target="../tags/tag667.xml"/><Relationship Id="rId236" Type="http://schemas.openxmlformats.org/officeDocument/2006/relationships/tags" Target="../tags/tag688.xml"/><Relationship Id="rId257" Type="http://schemas.openxmlformats.org/officeDocument/2006/relationships/tags" Target="../tags/tag709.xml"/><Relationship Id="rId278" Type="http://schemas.openxmlformats.org/officeDocument/2006/relationships/tags" Target="../tags/tag730.xml"/><Relationship Id="rId401" Type="http://schemas.openxmlformats.org/officeDocument/2006/relationships/tags" Target="../tags/tag853.xml"/><Relationship Id="rId422" Type="http://schemas.openxmlformats.org/officeDocument/2006/relationships/tags" Target="../tags/tag874.xml"/><Relationship Id="rId303" Type="http://schemas.openxmlformats.org/officeDocument/2006/relationships/tags" Target="../tags/tag755.xml"/><Relationship Id="rId42" Type="http://schemas.openxmlformats.org/officeDocument/2006/relationships/tags" Target="../tags/tag494.xml"/><Relationship Id="rId84" Type="http://schemas.openxmlformats.org/officeDocument/2006/relationships/tags" Target="../tags/tag536.xml"/><Relationship Id="rId138" Type="http://schemas.openxmlformats.org/officeDocument/2006/relationships/tags" Target="../tags/tag590.xml"/><Relationship Id="rId345" Type="http://schemas.openxmlformats.org/officeDocument/2006/relationships/tags" Target="../tags/tag797.xml"/><Relationship Id="rId387" Type="http://schemas.openxmlformats.org/officeDocument/2006/relationships/tags" Target="../tags/tag839.xml"/><Relationship Id="rId191" Type="http://schemas.openxmlformats.org/officeDocument/2006/relationships/tags" Target="../tags/tag643.xml"/><Relationship Id="rId205" Type="http://schemas.openxmlformats.org/officeDocument/2006/relationships/tags" Target="../tags/tag657.xml"/><Relationship Id="rId247" Type="http://schemas.openxmlformats.org/officeDocument/2006/relationships/tags" Target="../tags/tag699.xml"/><Relationship Id="rId412" Type="http://schemas.openxmlformats.org/officeDocument/2006/relationships/tags" Target="../tags/tag864.xml"/><Relationship Id="rId107" Type="http://schemas.openxmlformats.org/officeDocument/2006/relationships/tags" Target="../tags/tag559.xml"/><Relationship Id="rId289" Type="http://schemas.openxmlformats.org/officeDocument/2006/relationships/tags" Target="../tags/tag741.xml"/><Relationship Id="rId11" Type="http://schemas.openxmlformats.org/officeDocument/2006/relationships/tags" Target="../tags/tag463.xml"/><Relationship Id="rId53" Type="http://schemas.openxmlformats.org/officeDocument/2006/relationships/tags" Target="../tags/tag505.xml"/><Relationship Id="rId149" Type="http://schemas.openxmlformats.org/officeDocument/2006/relationships/tags" Target="../tags/tag601.xml"/><Relationship Id="rId314" Type="http://schemas.openxmlformats.org/officeDocument/2006/relationships/tags" Target="../tags/tag766.xml"/><Relationship Id="rId356" Type="http://schemas.openxmlformats.org/officeDocument/2006/relationships/tags" Target="../tags/tag808.xml"/><Relationship Id="rId398" Type="http://schemas.openxmlformats.org/officeDocument/2006/relationships/tags" Target="../tags/tag850.xml"/><Relationship Id="rId95" Type="http://schemas.openxmlformats.org/officeDocument/2006/relationships/tags" Target="../tags/tag547.xml"/><Relationship Id="rId160" Type="http://schemas.openxmlformats.org/officeDocument/2006/relationships/tags" Target="../tags/tag612.xml"/><Relationship Id="rId216" Type="http://schemas.openxmlformats.org/officeDocument/2006/relationships/tags" Target="../tags/tag668.xml"/><Relationship Id="rId423" Type="http://schemas.openxmlformats.org/officeDocument/2006/relationships/tags" Target="../tags/tag875.xml"/><Relationship Id="rId258" Type="http://schemas.openxmlformats.org/officeDocument/2006/relationships/tags" Target="../tags/tag710.xml"/><Relationship Id="rId22" Type="http://schemas.openxmlformats.org/officeDocument/2006/relationships/tags" Target="../tags/tag474.xml"/><Relationship Id="rId64" Type="http://schemas.openxmlformats.org/officeDocument/2006/relationships/tags" Target="../tags/tag516.xml"/><Relationship Id="rId118" Type="http://schemas.openxmlformats.org/officeDocument/2006/relationships/tags" Target="../tags/tag570.xml"/><Relationship Id="rId325" Type="http://schemas.openxmlformats.org/officeDocument/2006/relationships/tags" Target="../tags/tag777.xml"/><Relationship Id="rId367" Type="http://schemas.openxmlformats.org/officeDocument/2006/relationships/tags" Target="../tags/tag819.xml"/><Relationship Id="rId171" Type="http://schemas.openxmlformats.org/officeDocument/2006/relationships/tags" Target="../tags/tag623.xml"/><Relationship Id="rId227" Type="http://schemas.openxmlformats.org/officeDocument/2006/relationships/tags" Target="../tags/tag679.xml"/><Relationship Id="rId269" Type="http://schemas.openxmlformats.org/officeDocument/2006/relationships/tags" Target="../tags/tag721.xml"/><Relationship Id="rId434" Type="http://schemas.openxmlformats.org/officeDocument/2006/relationships/slideLayout" Target="../slideLayouts/slideLayout12.xml"/><Relationship Id="rId33" Type="http://schemas.openxmlformats.org/officeDocument/2006/relationships/tags" Target="../tags/tag485.xml"/><Relationship Id="rId129" Type="http://schemas.openxmlformats.org/officeDocument/2006/relationships/tags" Target="../tags/tag581.xml"/><Relationship Id="rId280" Type="http://schemas.openxmlformats.org/officeDocument/2006/relationships/tags" Target="../tags/tag732.xml"/><Relationship Id="rId336" Type="http://schemas.openxmlformats.org/officeDocument/2006/relationships/tags" Target="../tags/tag788.xml"/><Relationship Id="rId75" Type="http://schemas.openxmlformats.org/officeDocument/2006/relationships/tags" Target="../tags/tag527.xml"/><Relationship Id="rId140" Type="http://schemas.openxmlformats.org/officeDocument/2006/relationships/tags" Target="../tags/tag592.xml"/><Relationship Id="rId182" Type="http://schemas.openxmlformats.org/officeDocument/2006/relationships/tags" Target="../tags/tag634.xml"/><Relationship Id="rId378" Type="http://schemas.openxmlformats.org/officeDocument/2006/relationships/tags" Target="../tags/tag830.xml"/><Relationship Id="rId403" Type="http://schemas.openxmlformats.org/officeDocument/2006/relationships/tags" Target="../tags/tag855.xml"/><Relationship Id="rId6" Type="http://schemas.openxmlformats.org/officeDocument/2006/relationships/tags" Target="../tags/tag458.xml"/><Relationship Id="rId238" Type="http://schemas.openxmlformats.org/officeDocument/2006/relationships/tags" Target="../tags/tag690.xml"/><Relationship Id="rId291" Type="http://schemas.openxmlformats.org/officeDocument/2006/relationships/tags" Target="../tags/tag743.xml"/><Relationship Id="rId305" Type="http://schemas.openxmlformats.org/officeDocument/2006/relationships/tags" Target="../tags/tag757.xml"/><Relationship Id="rId347" Type="http://schemas.openxmlformats.org/officeDocument/2006/relationships/tags" Target="../tags/tag799.xml"/><Relationship Id="rId44" Type="http://schemas.openxmlformats.org/officeDocument/2006/relationships/tags" Target="../tags/tag496.xml"/><Relationship Id="rId86" Type="http://schemas.openxmlformats.org/officeDocument/2006/relationships/tags" Target="../tags/tag538.xml"/><Relationship Id="rId151" Type="http://schemas.openxmlformats.org/officeDocument/2006/relationships/tags" Target="../tags/tag603.xml"/><Relationship Id="rId389" Type="http://schemas.openxmlformats.org/officeDocument/2006/relationships/tags" Target="../tags/tag841.xml"/><Relationship Id="rId193" Type="http://schemas.openxmlformats.org/officeDocument/2006/relationships/tags" Target="../tags/tag645.xml"/><Relationship Id="rId207" Type="http://schemas.openxmlformats.org/officeDocument/2006/relationships/tags" Target="../tags/tag659.xml"/><Relationship Id="rId249" Type="http://schemas.openxmlformats.org/officeDocument/2006/relationships/tags" Target="../tags/tag701.xml"/><Relationship Id="rId414" Type="http://schemas.openxmlformats.org/officeDocument/2006/relationships/tags" Target="../tags/tag866.xml"/><Relationship Id="rId13" Type="http://schemas.openxmlformats.org/officeDocument/2006/relationships/tags" Target="../tags/tag465.xml"/><Relationship Id="rId109" Type="http://schemas.openxmlformats.org/officeDocument/2006/relationships/tags" Target="../tags/tag561.xml"/><Relationship Id="rId260" Type="http://schemas.openxmlformats.org/officeDocument/2006/relationships/tags" Target="../tags/tag712.xml"/><Relationship Id="rId316" Type="http://schemas.openxmlformats.org/officeDocument/2006/relationships/tags" Target="../tags/tag768.xml"/><Relationship Id="rId55" Type="http://schemas.openxmlformats.org/officeDocument/2006/relationships/tags" Target="../tags/tag507.xml"/><Relationship Id="rId97" Type="http://schemas.openxmlformats.org/officeDocument/2006/relationships/tags" Target="../tags/tag549.xml"/><Relationship Id="rId120" Type="http://schemas.openxmlformats.org/officeDocument/2006/relationships/tags" Target="../tags/tag572.xml"/><Relationship Id="rId358" Type="http://schemas.openxmlformats.org/officeDocument/2006/relationships/tags" Target="../tags/tag810.xml"/><Relationship Id="rId162" Type="http://schemas.openxmlformats.org/officeDocument/2006/relationships/tags" Target="../tags/tag614.xml"/><Relationship Id="rId218" Type="http://schemas.openxmlformats.org/officeDocument/2006/relationships/tags" Target="../tags/tag670.xml"/><Relationship Id="rId425" Type="http://schemas.openxmlformats.org/officeDocument/2006/relationships/tags" Target="../tags/tag877.xml"/><Relationship Id="rId271" Type="http://schemas.openxmlformats.org/officeDocument/2006/relationships/tags" Target="../tags/tag723.xml"/><Relationship Id="rId24" Type="http://schemas.openxmlformats.org/officeDocument/2006/relationships/tags" Target="../tags/tag476.xml"/><Relationship Id="rId66" Type="http://schemas.openxmlformats.org/officeDocument/2006/relationships/tags" Target="../tags/tag518.xml"/><Relationship Id="rId131" Type="http://schemas.openxmlformats.org/officeDocument/2006/relationships/tags" Target="../tags/tag583.xml"/><Relationship Id="rId327" Type="http://schemas.openxmlformats.org/officeDocument/2006/relationships/tags" Target="../tags/tag779.xml"/><Relationship Id="rId369" Type="http://schemas.openxmlformats.org/officeDocument/2006/relationships/tags" Target="../tags/tag821.xml"/><Relationship Id="rId173" Type="http://schemas.openxmlformats.org/officeDocument/2006/relationships/tags" Target="../tags/tag625.xml"/><Relationship Id="rId229" Type="http://schemas.openxmlformats.org/officeDocument/2006/relationships/tags" Target="../tags/tag681.xml"/><Relationship Id="rId380" Type="http://schemas.openxmlformats.org/officeDocument/2006/relationships/tags" Target="../tags/tag832.xml"/><Relationship Id="rId240" Type="http://schemas.openxmlformats.org/officeDocument/2006/relationships/tags" Target="../tags/tag692.xml"/><Relationship Id="rId35" Type="http://schemas.openxmlformats.org/officeDocument/2006/relationships/tags" Target="../tags/tag487.xml"/><Relationship Id="rId77" Type="http://schemas.openxmlformats.org/officeDocument/2006/relationships/tags" Target="../tags/tag529.xml"/><Relationship Id="rId100" Type="http://schemas.openxmlformats.org/officeDocument/2006/relationships/tags" Target="../tags/tag552.xml"/><Relationship Id="rId282" Type="http://schemas.openxmlformats.org/officeDocument/2006/relationships/tags" Target="../tags/tag734.xml"/><Relationship Id="rId338" Type="http://schemas.openxmlformats.org/officeDocument/2006/relationships/tags" Target="../tags/tag790.xml"/><Relationship Id="rId8" Type="http://schemas.openxmlformats.org/officeDocument/2006/relationships/tags" Target="../tags/tag460.xml"/><Relationship Id="rId142" Type="http://schemas.openxmlformats.org/officeDocument/2006/relationships/tags" Target="../tags/tag594.xml"/><Relationship Id="rId184" Type="http://schemas.openxmlformats.org/officeDocument/2006/relationships/tags" Target="../tags/tag636.xml"/><Relationship Id="rId391" Type="http://schemas.openxmlformats.org/officeDocument/2006/relationships/tags" Target="../tags/tag843.xml"/><Relationship Id="rId405" Type="http://schemas.openxmlformats.org/officeDocument/2006/relationships/tags" Target="../tags/tag857.xml"/><Relationship Id="rId251" Type="http://schemas.openxmlformats.org/officeDocument/2006/relationships/tags" Target="../tags/tag703.xml"/><Relationship Id="rId46" Type="http://schemas.openxmlformats.org/officeDocument/2006/relationships/tags" Target="../tags/tag498.xml"/><Relationship Id="rId293" Type="http://schemas.openxmlformats.org/officeDocument/2006/relationships/tags" Target="../tags/tag745.xml"/><Relationship Id="rId307" Type="http://schemas.openxmlformats.org/officeDocument/2006/relationships/tags" Target="../tags/tag759.xml"/><Relationship Id="rId349" Type="http://schemas.openxmlformats.org/officeDocument/2006/relationships/tags" Target="../tags/tag801.xml"/><Relationship Id="rId88" Type="http://schemas.openxmlformats.org/officeDocument/2006/relationships/tags" Target="../tags/tag540.xml"/><Relationship Id="rId111" Type="http://schemas.openxmlformats.org/officeDocument/2006/relationships/tags" Target="../tags/tag563.xml"/><Relationship Id="rId153" Type="http://schemas.openxmlformats.org/officeDocument/2006/relationships/tags" Target="../tags/tag605.xml"/><Relationship Id="rId195" Type="http://schemas.openxmlformats.org/officeDocument/2006/relationships/tags" Target="../tags/tag647.xml"/><Relationship Id="rId209" Type="http://schemas.openxmlformats.org/officeDocument/2006/relationships/tags" Target="../tags/tag661.xml"/><Relationship Id="rId360" Type="http://schemas.openxmlformats.org/officeDocument/2006/relationships/tags" Target="../tags/tag812.xml"/><Relationship Id="rId416" Type="http://schemas.openxmlformats.org/officeDocument/2006/relationships/tags" Target="../tags/tag868.xml"/><Relationship Id="rId220" Type="http://schemas.openxmlformats.org/officeDocument/2006/relationships/tags" Target="../tags/tag672.xml"/><Relationship Id="rId15" Type="http://schemas.openxmlformats.org/officeDocument/2006/relationships/tags" Target="../tags/tag467.xml"/><Relationship Id="rId57" Type="http://schemas.openxmlformats.org/officeDocument/2006/relationships/tags" Target="../tags/tag509.xml"/><Relationship Id="rId262" Type="http://schemas.openxmlformats.org/officeDocument/2006/relationships/tags" Target="../tags/tag714.xml"/><Relationship Id="rId318" Type="http://schemas.openxmlformats.org/officeDocument/2006/relationships/tags" Target="../tags/tag770.xml"/><Relationship Id="rId99" Type="http://schemas.openxmlformats.org/officeDocument/2006/relationships/tags" Target="../tags/tag551.xml"/><Relationship Id="rId122" Type="http://schemas.openxmlformats.org/officeDocument/2006/relationships/tags" Target="../tags/tag574.xml"/><Relationship Id="rId164" Type="http://schemas.openxmlformats.org/officeDocument/2006/relationships/tags" Target="../tags/tag616.xml"/><Relationship Id="rId371" Type="http://schemas.openxmlformats.org/officeDocument/2006/relationships/tags" Target="../tags/tag823.xml"/><Relationship Id="rId427" Type="http://schemas.openxmlformats.org/officeDocument/2006/relationships/tags" Target="../tags/tag879.xml"/><Relationship Id="rId26" Type="http://schemas.openxmlformats.org/officeDocument/2006/relationships/tags" Target="../tags/tag478.xml"/><Relationship Id="rId231" Type="http://schemas.openxmlformats.org/officeDocument/2006/relationships/tags" Target="../tags/tag683.xml"/><Relationship Id="rId273" Type="http://schemas.openxmlformats.org/officeDocument/2006/relationships/tags" Target="../tags/tag725.xml"/><Relationship Id="rId329" Type="http://schemas.openxmlformats.org/officeDocument/2006/relationships/tags" Target="../tags/tag781.xml"/><Relationship Id="rId68" Type="http://schemas.openxmlformats.org/officeDocument/2006/relationships/tags" Target="../tags/tag520.xml"/><Relationship Id="rId133" Type="http://schemas.openxmlformats.org/officeDocument/2006/relationships/tags" Target="../tags/tag585.xml"/><Relationship Id="rId175" Type="http://schemas.openxmlformats.org/officeDocument/2006/relationships/tags" Target="../tags/tag627.xml"/><Relationship Id="rId340" Type="http://schemas.openxmlformats.org/officeDocument/2006/relationships/tags" Target="../tags/tag792.xml"/><Relationship Id="rId200" Type="http://schemas.openxmlformats.org/officeDocument/2006/relationships/tags" Target="../tags/tag652.xml"/><Relationship Id="rId382" Type="http://schemas.openxmlformats.org/officeDocument/2006/relationships/tags" Target="../tags/tag834.xml"/><Relationship Id="rId242" Type="http://schemas.openxmlformats.org/officeDocument/2006/relationships/tags" Target="../tags/tag694.xml"/><Relationship Id="rId284" Type="http://schemas.openxmlformats.org/officeDocument/2006/relationships/tags" Target="../tags/tag736.xml"/><Relationship Id="rId37" Type="http://schemas.openxmlformats.org/officeDocument/2006/relationships/tags" Target="../tags/tag489.xml"/><Relationship Id="rId79" Type="http://schemas.openxmlformats.org/officeDocument/2006/relationships/tags" Target="../tags/tag531.xml"/><Relationship Id="rId102" Type="http://schemas.openxmlformats.org/officeDocument/2006/relationships/tags" Target="../tags/tag554.xml"/><Relationship Id="rId144" Type="http://schemas.openxmlformats.org/officeDocument/2006/relationships/tags" Target="../tags/tag596.xml"/><Relationship Id="rId90" Type="http://schemas.openxmlformats.org/officeDocument/2006/relationships/tags" Target="../tags/tag542.xml"/><Relationship Id="rId186" Type="http://schemas.openxmlformats.org/officeDocument/2006/relationships/tags" Target="../tags/tag638.xml"/><Relationship Id="rId351" Type="http://schemas.openxmlformats.org/officeDocument/2006/relationships/tags" Target="../tags/tag803.xml"/><Relationship Id="rId393" Type="http://schemas.openxmlformats.org/officeDocument/2006/relationships/tags" Target="../tags/tag845.xml"/><Relationship Id="rId407" Type="http://schemas.openxmlformats.org/officeDocument/2006/relationships/tags" Target="../tags/tag859.xml"/><Relationship Id="rId211" Type="http://schemas.openxmlformats.org/officeDocument/2006/relationships/tags" Target="../tags/tag663.xml"/><Relationship Id="rId253" Type="http://schemas.openxmlformats.org/officeDocument/2006/relationships/tags" Target="../tags/tag705.xml"/><Relationship Id="rId295" Type="http://schemas.openxmlformats.org/officeDocument/2006/relationships/tags" Target="../tags/tag747.xml"/><Relationship Id="rId309" Type="http://schemas.openxmlformats.org/officeDocument/2006/relationships/tags" Target="../tags/tag761.xml"/><Relationship Id="rId48" Type="http://schemas.openxmlformats.org/officeDocument/2006/relationships/tags" Target="../tags/tag500.xml"/><Relationship Id="rId113" Type="http://schemas.openxmlformats.org/officeDocument/2006/relationships/tags" Target="../tags/tag565.xml"/><Relationship Id="rId320" Type="http://schemas.openxmlformats.org/officeDocument/2006/relationships/tags" Target="../tags/tag772.xml"/><Relationship Id="rId155" Type="http://schemas.openxmlformats.org/officeDocument/2006/relationships/tags" Target="../tags/tag607.xml"/><Relationship Id="rId197" Type="http://schemas.openxmlformats.org/officeDocument/2006/relationships/tags" Target="../tags/tag649.xml"/><Relationship Id="rId362" Type="http://schemas.openxmlformats.org/officeDocument/2006/relationships/tags" Target="../tags/tag814.xml"/><Relationship Id="rId418" Type="http://schemas.openxmlformats.org/officeDocument/2006/relationships/tags" Target="../tags/tag870.xml"/><Relationship Id="rId222" Type="http://schemas.openxmlformats.org/officeDocument/2006/relationships/tags" Target="../tags/tag674.xml"/><Relationship Id="rId264" Type="http://schemas.openxmlformats.org/officeDocument/2006/relationships/tags" Target="../tags/tag716.xml"/><Relationship Id="rId17" Type="http://schemas.openxmlformats.org/officeDocument/2006/relationships/tags" Target="../tags/tag469.xml"/><Relationship Id="rId59" Type="http://schemas.openxmlformats.org/officeDocument/2006/relationships/tags" Target="../tags/tag511.xml"/><Relationship Id="rId124" Type="http://schemas.openxmlformats.org/officeDocument/2006/relationships/tags" Target="../tags/tag576.xml"/><Relationship Id="rId70" Type="http://schemas.openxmlformats.org/officeDocument/2006/relationships/tags" Target="../tags/tag522.xml"/><Relationship Id="rId166" Type="http://schemas.openxmlformats.org/officeDocument/2006/relationships/tags" Target="../tags/tag618.xml"/><Relationship Id="rId331" Type="http://schemas.openxmlformats.org/officeDocument/2006/relationships/tags" Target="../tags/tag783.xml"/><Relationship Id="rId373" Type="http://schemas.openxmlformats.org/officeDocument/2006/relationships/tags" Target="../tags/tag825.xml"/><Relationship Id="rId429" Type="http://schemas.openxmlformats.org/officeDocument/2006/relationships/tags" Target="../tags/tag881.xml"/><Relationship Id="rId1" Type="http://schemas.openxmlformats.org/officeDocument/2006/relationships/tags" Target="../tags/tag453.xml"/><Relationship Id="rId233" Type="http://schemas.openxmlformats.org/officeDocument/2006/relationships/tags" Target="../tags/tag6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93.xml"/><Relationship Id="rId3" Type="http://schemas.openxmlformats.org/officeDocument/2006/relationships/tags" Target="../tags/tag888.xml"/><Relationship Id="rId7" Type="http://schemas.openxmlformats.org/officeDocument/2006/relationships/tags" Target="../tags/tag892.xml"/><Relationship Id="rId2" Type="http://schemas.openxmlformats.org/officeDocument/2006/relationships/tags" Target="../tags/tag887.xml"/><Relationship Id="rId1" Type="http://schemas.openxmlformats.org/officeDocument/2006/relationships/tags" Target="../tags/tag886.xml"/><Relationship Id="rId6" Type="http://schemas.openxmlformats.org/officeDocument/2006/relationships/tags" Target="../tags/tag891.xml"/><Relationship Id="rId5" Type="http://schemas.openxmlformats.org/officeDocument/2006/relationships/tags" Target="../tags/tag890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889.xml"/><Relationship Id="rId9" Type="http://schemas.openxmlformats.org/officeDocument/2006/relationships/tags" Target="../tags/tag8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2.xml"/><Relationship Id="rId3" Type="http://schemas.openxmlformats.org/officeDocument/2006/relationships/tags" Target="../tags/tag897.xml"/><Relationship Id="rId7" Type="http://schemas.openxmlformats.org/officeDocument/2006/relationships/tags" Target="../tags/tag901.xml"/><Relationship Id="rId12" Type="http://schemas.openxmlformats.org/officeDocument/2006/relationships/image" Target="../media/image1.png"/><Relationship Id="rId2" Type="http://schemas.openxmlformats.org/officeDocument/2006/relationships/tags" Target="../tags/tag896.xml"/><Relationship Id="rId1" Type="http://schemas.openxmlformats.org/officeDocument/2006/relationships/tags" Target="../tags/tag895.xml"/><Relationship Id="rId6" Type="http://schemas.openxmlformats.org/officeDocument/2006/relationships/tags" Target="../tags/tag9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99.xml"/><Relationship Id="rId10" Type="http://schemas.openxmlformats.org/officeDocument/2006/relationships/tags" Target="../tags/tag904.xml"/><Relationship Id="rId4" Type="http://schemas.openxmlformats.org/officeDocument/2006/relationships/tags" Target="../tags/tag898.xml"/><Relationship Id="rId9" Type="http://schemas.openxmlformats.org/officeDocument/2006/relationships/tags" Target="../tags/tag9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415" Type="http://schemas.openxmlformats.org/officeDocument/2006/relationships/tags" Target="../tags/tag415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426" Type="http://schemas.openxmlformats.org/officeDocument/2006/relationships/tags" Target="../tags/tag426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52" Type="http://schemas.openxmlformats.org/officeDocument/2006/relationships/tags" Target="../tags/tag252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47" Type="http://schemas.openxmlformats.org/officeDocument/2006/relationships/tags" Target="../tags/tag47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54" Type="http://schemas.openxmlformats.org/officeDocument/2006/relationships/tags" Target="../tags/tag154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63" Type="http://schemas.openxmlformats.org/officeDocument/2006/relationships/tags" Target="../tags/tag263.xml"/><Relationship Id="rId319" Type="http://schemas.openxmlformats.org/officeDocument/2006/relationships/tags" Target="../tags/tag319.xml"/><Relationship Id="rId58" Type="http://schemas.openxmlformats.org/officeDocument/2006/relationships/tags" Target="../tags/tag58.xml"/><Relationship Id="rId123" Type="http://schemas.openxmlformats.org/officeDocument/2006/relationships/tags" Target="../tags/tag123.xml"/><Relationship Id="rId330" Type="http://schemas.openxmlformats.org/officeDocument/2006/relationships/tags" Target="../tags/tag330.xml"/><Relationship Id="rId165" Type="http://schemas.openxmlformats.org/officeDocument/2006/relationships/tags" Target="../tags/tag165.xml"/><Relationship Id="rId372" Type="http://schemas.openxmlformats.org/officeDocument/2006/relationships/tags" Target="../tags/tag372.xml"/><Relationship Id="rId428" Type="http://schemas.openxmlformats.org/officeDocument/2006/relationships/tags" Target="../tags/tag428.xml"/><Relationship Id="rId232" Type="http://schemas.openxmlformats.org/officeDocument/2006/relationships/tags" Target="../tags/tag232.xml"/><Relationship Id="rId274" Type="http://schemas.openxmlformats.org/officeDocument/2006/relationships/tags" Target="../tags/tag274.xml"/><Relationship Id="rId27" Type="http://schemas.openxmlformats.org/officeDocument/2006/relationships/tags" Target="../tags/tag27.xml"/><Relationship Id="rId69" Type="http://schemas.openxmlformats.org/officeDocument/2006/relationships/tags" Target="../tags/tag69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76" Type="http://schemas.openxmlformats.org/officeDocument/2006/relationships/tags" Target="../tags/tag176.xml"/><Relationship Id="rId341" Type="http://schemas.openxmlformats.org/officeDocument/2006/relationships/tags" Target="../tags/tag341.xml"/><Relationship Id="rId383" Type="http://schemas.openxmlformats.org/officeDocument/2006/relationships/tags" Target="../tags/tag383.xml"/><Relationship Id="rId201" Type="http://schemas.openxmlformats.org/officeDocument/2006/relationships/tags" Target="../tags/tag201.xml"/><Relationship Id="rId243" Type="http://schemas.openxmlformats.org/officeDocument/2006/relationships/tags" Target="../tags/tag243.xml"/><Relationship Id="rId285" Type="http://schemas.openxmlformats.org/officeDocument/2006/relationships/tags" Target="../tags/tag285.xml"/><Relationship Id="rId38" Type="http://schemas.openxmlformats.org/officeDocument/2006/relationships/tags" Target="../tags/tag38.xml"/><Relationship Id="rId103" Type="http://schemas.openxmlformats.org/officeDocument/2006/relationships/tags" Target="../tags/tag103.xml"/><Relationship Id="rId310" Type="http://schemas.openxmlformats.org/officeDocument/2006/relationships/tags" Target="../tags/tag31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87" Type="http://schemas.openxmlformats.org/officeDocument/2006/relationships/tags" Target="../tags/tag187.xml"/><Relationship Id="rId352" Type="http://schemas.openxmlformats.org/officeDocument/2006/relationships/tags" Target="../tags/tag352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212" Type="http://schemas.openxmlformats.org/officeDocument/2006/relationships/tags" Target="../tags/tag212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419" Type="http://schemas.openxmlformats.org/officeDocument/2006/relationships/tags" Target="../tags/tag419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420" Type="http://schemas.openxmlformats.org/officeDocument/2006/relationships/tags" Target="../tags/tag420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31" Type="http://schemas.openxmlformats.org/officeDocument/2006/relationships/tags" Target="../tags/tag431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421" Type="http://schemas.openxmlformats.org/officeDocument/2006/relationships/tags" Target="../tags/tag421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32" Type="http://schemas.openxmlformats.org/officeDocument/2006/relationships/tags" Target="../tags/tag432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22" Type="http://schemas.openxmlformats.org/officeDocument/2006/relationships/tags" Target="../tags/tag422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slideLayout" Target="../slideLayouts/slideLayout12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389" Type="http://schemas.openxmlformats.org/officeDocument/2006/relationships/tags" Target="../tags/tag389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425" Type="http://schemas.openxmlformats.org/officeDocument/2006/relationships/tags" Target="../tags/tag425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Relationship Id="rId427" Type="http://schemas.openxmlformats.org/officeDocument/2006/relationships/tags" Target="../tags/tag427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73" Type="http://schemas.openxmlformats.org/officeDocument/2006/relationships/tags" Target="../tags/tag273.xml"/><Relationship Id="rId329" Type="http://schemas.openxmlformats.org/officeDocument/2006/relationships/tags" Target="../tags/tag329.xml"/><Relationship Id="rId68" Type="http://schemas.openxmlformats.org/officeDocument/2006/relationships/tags" Target="../tags/tag68.xml"/><Relationship Id="rId133" Type="http://schemas.openxmlformats.org/officeDocument/2006/relationships/tags" Target="../tags/tag133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242" Type="http://schemas.openxmlformats.org/officeDocument/2006/relationships/tags" Target="../tags/tag242.xml"/><Relationship Id="rId284" Type="http://schemas.openxmlformats.org/officeDocument/2006/relationships/tags" Target="../tags/tag284.xml"/><Relationship Id="rId37" Type="http://schemas.openxmlformats.org/officeDocument/2006/relationships/tags" Target="../tags/tag37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53" Type="http://schemas.openxmlformats.org/officeDocument/2006/relationships/tags" Target="../tags/tag253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48" Type="http://schemas.openxmlformats.org/officeDocument/2006/relationships/tags" Target="../tags/tag48.xml"/><Relationship Id="rId113" Type="http://schemas.openxmlformats.org/officeDocument/2006/relationships/tags" Target="../tags/tag113.xml"/><Relationship Id="rId320" Type="http://schemas.openxmlformats.org/officeDocument/2006/relationships/tags" Target="../tags/tag320.xml"/><Relationship Id="rId155" Type="http://schemas.openxmlformats.org/officeDocument/2006/relationships/tags" Target="../tags/tag155.xml"/><Relationship Id="rId197" Type="http://schemas.openxmlformats.org/officeDocument/2006/relationships/tags" Target="../tags/tag197.xml"/><Relationship Id="rId362" Type="http://schemas.openxmlformats.org/officeDocument/2006/relationships/tags" Target="../tags/tag362.xml"/><Relationship Id="rId418" Type="http://schemas.openxmlformats.org/officeDocument/2006/relationships/tags" Target="../tags/tag418.xml"/><Relationship Id="rId222" Type="http://schemas.openxmlformats.org/officeDocument/2006/relationships/tags" Target="../tags/tag222.xml"/><Relationship Id="rId264" Type="http://schemas.openxmlformats.org/officeDocument/2006/relationships/tags" Target="../tags/tag264.xml"/><Relationship Id="rId17" Type="http://schemas.openxmlformats.org/officeDocument/2006/relationships/tags" Target="../tags/tag17.xml"/><Relationship Id="rId59" Type="http://schemas.openxmlformats.org/officeDocument/2006/relationships/tags" Target="../tags/tag59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166" Type="http://schemas.openxmlformats.org/officeDocument/2006/relationships/tags" Target="../tags/tag166.xml"/><Relationship Id="rId331" Type="http://schemas.openxmlformats.org/officeDocument/2006/relationships/tags" Target="../tags/tag331.xml"/><Relationship Id="rId373" Type="http://schemas.openxmlformats.org/officeDocument/2006/relationships/tags" Target="../tags/tag373.xml"/><Relationship Id="rId429" Type="http://schemas.openxmlformats.org/officeDocument/2006/relationships/tags" Target="../tags/tag429.xml"/><Relationship Id="rId1" Type="http://schemas.openxmlformats.org/officeDocument/2006/relationships/tags" Target="../tags/tag1.xml"/><Relationship Id="rId233" Type="http://schemas.openxmlformats.org/officeDocument/2006/relationships/tags" Target="../tags/tag2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437.xml"/><Relationship Id="rId9" Type="http://schemas.openxmlformats.org/officeDocument/2006/relationships/tags" Target="../tags/tag4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12" Type="http://schemas.openxmlformats.org/officeDocument/2006/relationships/image" Target="../media/image1.png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7.xml"/><Relationship Id="rId10" Type="http://schemas.openxmlformats.org/officeDocument/2006/relationships/tags" Target="../tags/tag452.xml"/><Relationship Id="rId4" Type="http://schemas.openxmlformats.org/officeDocument/2006/relationships/tags" Target="../tags/tag446.xml"/><Relationship Id="rId9" Type="http://schemas.openxmlformats.org/officeDocument/2006/relationships/tags" Target="../tags/tag4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&amp; Module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 – Lecture I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B36A-FC4A-2DC0-38D6-D564D8080CD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FI" dirty="0"/>
              <a:t>Join the Vevox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934F9-63AD-4EB1-B1F6-8EA5BE05270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200" y="1790700"/>
            <a:ext cx="10515600" cy="43942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US" sz="3500"/>
              <a:t>Go to </a:t>
            </a:r>
            <a:r>
              <a:rPr lang="en-US" sz="3500" b="1"/>
              <a:t>vevox.app</a:t>
            </a:r>
            <a:r>
              <a:rPr lang="en-US" sz="3500"/>
              <a:t>
Enter the session ID: </a:t>
            </a:r>
            <a:r>
              <a:rPr lang="en-US" sz="3500" b="1"/>
              <a:t>130-850-566</a:t>
            </a:r>
            <a:r>
              <a:rPr lang="en-US" sz="3500"/>
              <a:t>
Or scan the QR code</a:t>
            </a:r>
            <a:endParaRPr lang="en-GB" sz="3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42341-46FE-40DD-808A-BCD5788C6A9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78800" y="1917700"/>
            <a:ext cx="2755900" cy="2755900"/>
          </a:xfrm>
          <a:prstGeom prst="rect">
            <a:avLst/>
          </a:prstGeom>
          <a:solidFill>
            <a:srgbClr val="FFFFFF"/>
          </a:solidFill>
          <a:ln w="0" cap="flat" cmpd="sng" algn="ctr">
            <a:solidFill>
              <a:srgbClr val="FFFFFF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C1427-4275-4E69-9BFD-8ADB2E25E5A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677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EAF1B-C373-4024-B717-20541AD1CC1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566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B4CEB-FFE8-47A9-B535-E693DEBCF7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55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5E87D-4B2F-4253-951F-4A40786CF9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34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A9FB9-8775-403A-AA66-93C2F40BC9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23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77EE31-AC08-44F7-B3BF-11B4A0116C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712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3EF5AE-2936-452F-A296-E11675FC17B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011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4F121-363C-429A-8802-FC765D52611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423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D31511-70B6-4AEF-9DFB-6A5D01F5247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512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F99ED-5A5F-4496-B5D3-5818095297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01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9FCB0-3E41-43AF-BD84-67F1D0A9B0B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235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BF6825-550F-4258-96EA-973B655B799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12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2AA33-829A-47D4-B615-25805084F7E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401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212CC-E847-4CEE-B2B1-2AB0D1B400A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490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3E2F4A-5D30-4472-A19F-387EE7E05C2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5791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02AD1E-85B6-4DD8-8BEE-08606035544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6680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6EE1-ADA6-414E-8D97-12A72E7A401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7569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001EC-8656-4644-90C9-39B039E2C38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2677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0522B-338B-405C-80CB-C23534178A0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011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835D2-ECD1-47C6-B847-B8D36C090B6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0678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88EF2C-F046-4203-AD94-491ED0AC4BC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4234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84926-C5FF-48B0-B6A8-2F9B4CD038A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5123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DADEC3-A621-4BD2-A10A-9CC9F04FBB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6012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3C2A6-8539-404B-A44F-04296A535BA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6901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B6CDA8-EF85-43CE-95F0-B11C9D5CBC3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8679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1F337F-4EFF-4EEF-B781-93C31266E6A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0457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6" name="Rectangle 1855">
            <a:extLst>
              <a:ext uri="{FF2B5EF4-FFF2-40B4-BE49-F238E27FC236}">
                <a16:creationId xmlns:a16="http://schemas.microsoft.com/office/drawing/2014/main" id="{8907DD80-4043-48DC-95DC-F93AD89EEA4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2235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7" name="Rectangle 1856">
            <a:extLst>
              <a:ext uri="{FF2B5EF4-FFF2-40B4-BE49-F238E27FC236}">
                <a16:creationId xmlns:a16="http://schemas.microsoft.com/office/drawing/2014/main" id="{FFF5B0D1-F6CC-4188-B470-ED3B4ACD1C0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7569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8" name="Rectangle 1857">
            <a:extLst>
              <a:ext uri="{FF2B5EF4-FFF2-40B4-BE49-F238E27FC236}">
                <a16:creationId xmlns:a16="http://schemas.microsoft.com/office/drawing/2014/main" id="{579C0012-74F1-4508-AA30-CD0F90A09A6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267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9" name="Rectangle 1858">
            <a:extLst>
              <a:ext uri="{FF2B5EF4-FFF2-40B4-BE49-F238E27FC236}">
                <a16:creationId xmlns:a16="http://schemas.microsoft.com/office/drawing/2014/main" id="{D1AEF453-F461-4E19-9DBF-EE963A6EF96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55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463B27E4-70D5-465A-990F-39821B51E29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344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1" name="Rectangle 1860">
            <a:extLst>
              <a:ext uri="{FF2B5EF4-FFF2-40B4-BE49-F238E27FC236}">
                <a16:creationId xmlns:a16="http://schemas.microsoft.com/office/drawing/2014/main" id="{DDFD60CD-8545-49EF-A0FD-D6C7123A1C7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6233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2" name="Rectangle 1861">
            <a:extLst>
              <a:ext uri="{FF2B5EF4-FFF2-40B4-BE49-F238E27FC236}">
                <a16:creationId xmlns:a16="http://schemas.microsoft.com/office/drawing/2014/main" id="{E738CA2F-2416-41F7-99EA-077060269B7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8011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3" name="Rectangle 1862">
            <a:extLst>
              <a:ext uri="{FF2B5EF4-FFF2-40B4-BE49-F238E27FC236}">
                <a16:creationId xmlns:a16="http://schemas.microsoft.com/office/drawing/2014/main" id="{F5F9D050-88D8-4D6C-BF74-54B75192EED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978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4" name="Rectangle 1863">
            <a:extLst>
              <a:ext uri="{FF2B5EF4-FFF2-40B4-BE49-F238E27FC236}">
                <a16:creationId xmlns:a16="http://schemas.microsoft.com/office/drawing/2014/main" id="{4067CB88-00FB-4D50-98DF-9D59DD11EDC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156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5" name="Rectangle 1864">
            <a:extLst>
              <a:ext uri="{FF2B5EF4-FFF2-40B4-BE49-F238E27FC236}">
                <a16:creationId xmlns:a16="http://schemas.microsoft.com/office/drawing/2014/main" id="{3E25DC6D-E031-4B8C-B247-3089EC48F0F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4234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6" name="Rectangle 1865">
            <a:extLst>
              <a:ext uri="{FF2B5EF4-FFF2-40B4-BE49-F238E27FC236}">
                <a16:creationId xmlns:a16="http://schemas.microsoft.com/office/drawing/2014/main" id="{C3C3289B-657D-4B58-A8B7-80DC5885B70F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6012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7" name="Rectangle 1866">
            <a:extLst>
              <a:ext uri="{FF2B5EF4-FFF2-40B4-BE49-F238E27FC236}">
                <a16:creationId xmlns:a16="http://schemas.microsoft.com/office/drawing/2014/main" id="{481F0109-7D3D-4B16-A792-E98D9EC1E06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867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8" name="Rectangle 1867">
            <a:extLst>
              <a:ext uri="{FF2B5EF4-FFF2-40B4-BE49-F238E27FC236}">
                <a16:creationId xmlns:a16="http://schemas.microsoft.com/office/drawing/2014/main" id="{410C3F46-6F25-4A3E-A08A-8582593AA42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9568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9" name="Rectangle 1868">
            <a:extLst>
              <a:ext uri="{FF2B5EF4-FFF2-40B4-BE49-F238E27FC236}">
                <a16:creationId xmlns:a16="http://schemas.microsoft.com/office/drawing/2014/main" id="{EDAD9B6B-CA06-4AA3-B15F-6901820BFE3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0045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0" name="Rectangle 1869">
            <a:extLst>
              <a:ext uri="{FF2B5EF4-FFF2-40B4-BE49-F238E27FC236}">
                <a16:creationId xmlns:a16="http://schemas.microsoft.com/office/drawing/2014/main" id="{1C264316-9E78-4399-8783-D7A1E5F6DD5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02235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1" name="Rectangle 1870">
            <a:extLst>
              <a:ext uri="{FF2B5EF4-FFF2-40B4-BE49-F238E27FC236}">
                <a16:creationId xmlns:a16="http://schemas.microsoft.com/office/drawing/2014/main" id="{BB8AC8F2-534E-4251-991B-5128AAC1D524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4013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2" name="Rectangle 1871">
            <a:extLst>
              <a:ext uri="{FF2B5EF4-FFF2-40B4-BE49-F238E27FC236}">
                <a16:creationId xmlns:a16="http://schemas.microsoft.com/office/drawing/2014/main" id="{AB6E4914-D35A-4613-81E3-F48B3BF8C26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4902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3" name="Rectangle 1872">
            <a:extLst>
              <a:ext uri="{FF2B5EF4-FFF2-40B4-BE49-F238E27FC236}">
                <a16:creationId xmlns:a16="http://schemas.microsoft.com/office/drawing/2014/main" id="{2EBD3FEA-F4E8-4627-93B5-65F13A0DDC2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05791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4" name="Rectangle 1873">
            <a:extLst>
              <a:ext uri="{FF2B5EF4-FFF2-40B4-BE49-F238E27FC236}">
                <a16:creationId xmlns:a16="http://schemas.microsoft.com/office/drawing/2014/main" id="{89E8F939-A357-4F42-8542-8C87B4D4157E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0756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5" name="Rectangle 1874">
            <a:extLst>
              <a:ext uri="{FF2B5EF4-FFF2-40B4-BE49-F238E27FC236}">
                <a16:creationId xmlns:a16="http://schemas.microsoft.com/office/drawing/2014/main" id="{CDDAA4BF-3196-4B6E-A772-649BCC12AD1C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2677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6" name="Rectangle 1875">
            <a:extLst>
              <a:ext uri="{FF2B5EF4-FFF2-40B4-BE49-F238E27FC236}">
                <a16:creationId xmlns:a16="http://schemas.microsoft.com/office/drawing/2014/main" id="{94A47FE6-3188-4635-AC47-0884F90DB176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4455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7" name="Rectangle 1876">
            <a:extLst>
              <a:ext uri="{FF2B5EF4-FFF2-40B4-BE49-F238E27FC236}">
                <a16:creationId xmlns:a16="http://schemas.microsoft.com/office/drawing/2014/main" id="{4DC4BFB4-6502-4DD4-969B-C3ECF4E029A8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5344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D3A5E888-A41E-4CCD-B68C-C50CF954157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623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9" name="Rectangle 1878">
            <a:extLst>
              <a:ext uri="{FF2B5EF4-FFF2-40B4-BE49-F238E27FC236}">
                <a16:creationId xmlns:a16="http://schemas.microsoft.com/office/drawing/2014/main" id="{A87C3C11-E51E-4DC6-B4A8-8C8498FB490A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8011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0" name="Rectangle 1879">
            <a:extLst>
              <a:ext uri="{FF2B5EF4-FFF2-40B4-BE49-F238E27FC236}">
                <a16:creationId xmlns:a16="http://schemas.microsoft.com/office/drawing/2014/main" id="{5FBCA397-9375-46C3-A224-8F393060C5A0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978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1" name="Rectangle 1880">
            <a:extLst>
              <a:ext uri="{FF2B5EF4-FFF2-40B4-BE49-F238E27FC236}">
                <a16:creationId xmlns:a16="http://schemas.microsoft.com/office/drawing/2014/main" id="{1271F74B-5E71-4899-923B-2E5CC2852F9A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90678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2" name="Rectangle 1881">
            <a:extLst>
              <a:ext uri="{FF2B5EF4-FFF2-40B4-BE49-F238E27FC236}">
                <a16:creationId xmlns:a16="http://schemas.microsoft.com/office/drawing/2014/main" id="{4D42442A-F466-494E-A200-C5AE8A11D03B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1567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3" name="Rectangle 1882">
            <a:extLst>
              <a:ext uri="{FF2B5EF4-FFF2-40B4-BE49-F238E27FC236}">
                <a16:creationId xmlns:a16="http://schemas.microsoft.com/office/drawing/2014/main" id="{D2B9FD6F-C0E8-47DC-8470-C50C7F0B7DA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512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4" name="Rectangle 1883">
            <a:extLst>
              <a:ext uri="{FF2B5EF4-FFF2-40B4-BE49-F238E27FC236}">
                <a16:creationId xmlns:a16="http://schemas.microsoft.com/office/drawing/2014/main" id="{857D2935-2CE7-4535-9209-DC7E6E1FE79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6012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47FD41A-EACB-4047-AD23-C46D0E2F983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7790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6" name="Rectangle 1885">
            <a:extLst>
              <a:ext uri="{FF2B5EF4-FFF2-40B4-BE49-F238E27FC236}">
                <a16:creationId xmlns:a16="http://schemas.microsoft.com/office/drawing/2014/main" id="{3BAC5DF3-EC52-495B-ACEE-11B6DAD6837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867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56913825-FC37-4EE5-8A8A-2A7C5BEAD8E3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568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1BFE9557-CF4E-40BF-9497-66AB5E749B2F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102235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618CF210-64F6-4D78-884F-DDC17EC3CD0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401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C2EDB62A-3ED6-4507-8B83-894D668712B1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4902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971BEDCE-25BC-44E2-88CD-AA4CAE97A8A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05791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BC7C24E6-C43A-474B-93B9-34A9D2EC214E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0756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3" name="Rectangle 1572">
            <a:extLst>
              <a:ext uri="{FF2B5EF4-FFF2-40B4-BE49-F238E27FC236}">
                <a16:creationId xmlns:a16="http://schemas.microsoft.com/office/drawing/2014/main" id="{F2EE0B2B-337B-4325-913E-AD65A6D8DA7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2677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4" name="Rectangle 1573">
            <a:extLst>
              <a:ext uri="{FF2B5EF4-FFF2-40B4-BE49-F238E27FC236}">
                <a16:creationId xmlns:a16="http://schemas.microsoft.com/office/drawing/2014/main" id="{539505A9-B459-4FEF-A15D-DDF687F36ABE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84455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5" name="Rectangle 1574">
            <a:extLst>
              <a:ext uri="{FF2B5EF4-FFF2-40B4-BE49-F238E27FC236}">
                <a16:creationId xmlns:a16="http://schemas.microsoft.com/office/drawing/2014/main" id="{86936070-3267-49EA-A464-3F4DAD0B39D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5344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6" name="Rectangle 1575">
            <a:extLst>
              <a:ext uri="{FF2B5EF4-FFF2-40B4-BE49-F238E27FC236}">
                <a16:creationId xmlns:a16="http://schemas.microsoft.com/office/drawing/2014/main" id="{7EE99DE8-30B2-4E0B-BC2B-94F0D0751017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86233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090AD044-9957-46A7-B629-60E684455716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801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8" name="Rectangle 1577">
            <a:extLst>
              <a:ext uri="{FF2B5EF4-FFF2-40B4-BE49-F238E27FC236}">
                <a16:creationId xmlns:a16="http://schemas.microsoft.com/office/drawing/2014/main" id="{6E1FEA3B-BB69-4C9B-88F6-DEDA6F51A92A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8978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9" name="Rectangle 1578">
            <a:extLst>
              <a:ext uri="{FF2B5EF4-FFF2-40B4-BE49-F238E27FC236}">
                <a16:creationId xmlns:a16="http://schemas.microsoft.com/office/drawing/2014/main" id="{8244A75F-AA67-45C2-B0EB-DE59B5C87FF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90678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0" name="Rectangle 1579">
            <a:extLst>
              <a:ext uri="{FF2B5EF4-FFF2-40B4-BE49-F238E27FC236}">
                <a16:creationId xmlns:a16="http://schemas.microsoft.com/office/drawing/2014/main" id="{3064C611-6FB9-459D-9787-302A77B83C74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6012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1" name="Rectangle 1580">
            <a:extLst>
              <a:ext uri="{FF2B5EF4-FFF2-40B4-BE49-F238E27FC236}">
                <a16:creationId xmlns:a16="http://schemas.microsoft.com/office/drawing/2014/main" id="{B72359C9-09B1-43CA-879C-887CB4509EE8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690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2" name="Rectangle 1581">
            <a:extLst>
              <a:ext uri="{FF2B5EF4-FFF2-40B4-BE49-F238E27FC236}">
                <a16:creationId xmlns:a16="http://schemas.microsoft.com/office/drawing/2014/main" id="{89F96342-4311-4F05-8EB0-20C68CBDA74F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9867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3" name="Rectangle 1582">
            <a:extLst>
              <a:ext uri="{FF2B5EF4-FFF2-40B4-BE49-F238E27FC236}">
                <a16:creationId xmlns:a16="http://schemas.microsoft.com/office/drawing/2014/main" id="{2E9243C9-4963-4A1C-9ED6-E016110AB96E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99568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4" name="Rectangle 1583">
            <a:extLst>
              <a:ext uri="{FF2B5EF4-FFF2-40B4-BE49-F238E27FC236}">
                <a16:creationId xmlns:a16="http://schemas.microsoft.com/office/drawing/2014/main" id="{637B141B-166A-4027-8489-01EEFAA2AC64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102235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5" name="Rectangle 1584">
            <a:extLst>
              <a:ext uri="{FF2B5EF4-FFF2-40B4-BE49-F238E27FC236}">
                <a16:creationId xmlns:a16="http://schemas.microsoft.com/office/drawing/2014/main" id="{A608085F-FBA4-4D81-99F9-AE29250AF723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04013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6" name="Rectangle 1585">
            <a:extLst>
              <a:ext uri="{FF2B5EF4-FFF2-40B4-BE49-F238E27FC236}">
                <a16:creationId xmlns:a16="http://schemas.microsoft.com/office/drawing/2014/main" id="{40BFC686-5A07-4203-A795-86BB7D433E15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104902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7" name="Rectangle 1586">
            <a:extLst>
              <a:ext uri="{FF2B5EF4-FFF2-40B4-BE49-F238E27FC236}">
                <a16:creationId xmlns:a16="http://schemas.microsoft.com/office/drawing/2014/main" id="{E56BA690-F97F-4DB2-BE30-77CD246EFEDA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10579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8" name="Rectangle 1587">
            <a:extLst>
              <a:ext uri="{FF2B5EF4-FFF2-40B4-BE49-F238E27FC236}">
                <a16:creationId xmlns:a16="http://schemas.microsoft.com/office/drawing/2014/main" id="{13202EE0-5552-4F0B-A068-1500795854E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10756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9" name="Rectangle 1588">
            <a:extLst>
              <a:ext uri="{FF2B5EF4-FFF2-40B4-BE49-F238E27FC236}">
                <a16:creationId xmlns:a16="http://schemas.microsoft.com/office/drawing/2014/main" id="{92870999-259A-4EC0-8628-F7DC025DFEC3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8267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0" name="Rectangle 1589">
            <a:extLst>
              <a:ext uri="{FF2B5EF4-FFF2-40B4-BE49-F238E27FC236}">
                <a16:creationId xmlns:a16="http://schemas.microsoft.com/office/drawing/2014/main" id="{CABDA41E-669F-44CE-9535-6E5F6D0BD961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8011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95A95DCD-688D-4DC2-960F-138FB31164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9789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2" name="Rectangle 1591">
            <a:extLst>
              <a:ext uri="{FF2B5EF4-FFF2-40B4-BE49-F238E27FC236}">
                <a16:creationId xmlns:a16="http://schemas.microsoft.com/office/drawing/2014/main" id="{AB697C69-98BD-45CC-BA9C-14E81C93BD77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90678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3" name="Rectangle 1592">
            <a:extLst>
              <a:ext uri="{FF2B5EF4-FFF2-40B4-BE49-F238E27FC236}">
                <a16:creationId xmlns:a16="http://schemas.microsoft.com/office/drawing/2014/main" id="{04E3F0FE-0619-46D3-B746-D730D739AF7F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156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4" name="Rectangle 1593">
            <a:extLst>
              <a:ext uri="{FF2B5EF4-FFF2-40B4-BE49-F238E27FC236}">
                <a16:creationId xmlns:a16="http://schemas.microsoft.com/office/drawing/2014/main" id="{EA0DF7E1-0E84-43AD-A6E7-E3CB0F8822E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10045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5" name="Rectangle 1594">
            <a:extLst>
              <a:ext uri="{FF2B5EF4-FFF2-40B4-BE49-F238E27FC236}">
                <a16:creationId xmlns:a16="http://schemas.microsoft.com/office/drawing/2014/main" id="{C42C93A4-9C93-4B31-AC20-A4B38D74A1CB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2235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6" name="Rectangle 1595">
            <a:extLst>
              <a:ext uri="{FF2B5EF4-FFF2-40B4-BE49-F238E27FC236}">
                <a16:creationId xmlns:a16="http://schemas.microsoft.com/office/drawing/2014/main" id="{5D325F5F-1391-4575-9018-912346BE0B5B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7569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7" name="Rectangle 1596">
            <a:extLst>
              <a:ext uri="{FF2B5EF4-FFF2-40B4-BE49-F238E27FC236}">
                <a16:creationId xmlns:a16="http://schemas.microsoft.com/office/drawing/2014/main" id="{9741658C-1A66-4BBD-8152-A5F9287D45DF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8267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8" name="Rectangle 1597">
            <a:extLst>
              <a:ext uri="{FF2B5EF4-FFF2-40B4-BE49-F238E27FC236}">
                <a16:creationId xmlns:a16="http://schemas.microsoft.com/office/drawing/2014/main" id="{76486F0E-1E24-4D0C-9D90-95031BF8369D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83566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9" name="Rectangle 1598">
            <a:extLst>
              <a:ext uri="{FF2B5EF4-FFF2-40B4-BE49-F238E27FC236}">
                <a16:creationId xmlns:a16="http://schemas.microsoft.com/office/drawing/2014/main" id="{0666AC91-E71C-4A06-BEDC-E67192746EE6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445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A70F106D-1819-4C65-B5E7-A8BB8714F756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344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B58248D6-5CAF-41CE-B188-E6924A48949D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623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AEFCC500-B718-405C-982C-FBFD8912AD8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7122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B5C88F44-83B8-427D-93F9-8B443010318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801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id="{BFDAD66A-299C-4F90-B546-46CF571E2689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8978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id="{52A7B2D3-EB56-44F9-ADA6-15319473EB16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9156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BC0D28F4-0208-4FF4-9303-514A51B87B62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9334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0DC13F21-2E03-468F-A3A5-D0C06124EE98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9512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34360693-278B-48F4-A6E0-0C549999D74B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9690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9EA408AF-D167-49AB-BA6A-ED66B4D36DF7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9867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81DFADF8-F04A-4B77-8A59-1E036E264C46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0045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8C379FAF-C52F-4790-9621-D5E46592D79D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223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A4E7A275-2032-4DC9-94CF-68ED568F6C72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103124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B6BC8DDE-F646-4BE9-BEDC-71583D2ED5DE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401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1FB74CF0-8D91-43BD-9C55-30D78FE6C3A1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04902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E9C83AAA-D06F-4680-A783-EF8C30565CEF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10579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D69EE4BF-04E9-4545-B271-AA11EE14197F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106680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036B7F6C-FF55-4E26-91F2-E80BF7714C1F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10756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153BDD2C-7FA3-466E-BEAF-7EC260EBDD79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9789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B0BD658B-FBBA-4FC0-BE4A-210106D61D81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0678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9234B199-BB5A-416F-B6C8-EFF2E1FCD91A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1567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014D6ADF-745C-4B5A-B9F7-C432400F22FC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5123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EB7F53A0-B438-4BB7-86A8-46B24B345587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96901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ED8B0E28-7DAA-4C28-8B32-64EC14D3AF53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97790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9B397D8D-D447-4EBE-8074-B70E56865CC0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98679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65FF1D02-D067-4C69-A43E-561DA3D8973C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00457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88D936D8-4729-4143-A8C8-137EB0424419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2677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3" name="Rectangle 1242">
            <a:extLst>
              <a:ext uri="{FF2B5EF4-FFF2-40B4-BE49-F238E27FC236}">
                <a16:creationId xmlns:a16="http://schemas.microsoft.com/office/drawing/2014/main" id="{97B90ACB-E1FE-4E6D-9312-34BEDC92D9C6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8445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24EFD7A3-6DAD-47E1-B993-A06CB52BB32E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85344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8114CFDD-3BD6-4690-844B-E3763C69E6B9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6233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86F28E0D-2299-4F87-93CE-94490647386C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7122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4A11F0E0-E61C-44C2-AAF1-B47CB6D6C9B9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8801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B878C90E-567B-4911-88F1-D08000DCFBA2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90678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5" name="Rectangle 2144">
            <a:extLst>
              <a:ext uri="{FF2B5EF4-FFF2-40B4-BE49-F238E27FC236}">
                <a16:creationId xmlns:a16="http://schemas.microsoft.com/office/drawing/2014/main" id="{087CC5B8-D509-4B35-94A8-81EED1A1348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1567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6" name="Rectangle 2145">
            <a:extLst>
              <a:ext uri="{FF2B5EF4-FFF2-40B4-BE49-F238E27FC236}">
                <a16:creationId xmlns:a16="http://schemas.microsoft.com/office/drawing/2014/main" id="{829D35BC-931C-49E5-A3A4-E90F862868C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9334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C64BF8F3-381F-47B8-B79F-FA27796EA8EB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9690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8" name="Rectangle 2147">
            <a:extLst>
              <a:ext uri="{FF2B5EF4-FFF2-40B4-BE49-F238E27FC236}">
                <a16:creationId xmlns:a16="http://schemas.microsoft.com/office/drawing/2014/main" id="{DEB3E23A-3A49-4893-8990-0D8261FDB6A2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98679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9" name="Rectangle 2148">
            <a:extLst>
              <a:ext uri="{FF2B5EF4-FFF2-40B4-BE49-F238E27FC236}">
                <a16:creationId xmlns:a16="http://schemas.microsoft.com/office/drawing/2014/main" id="{FE225EE1-710D-4049-AE75-418E6C71D894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99568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0" name="Rectangle 2149">
            <a:extLst>
              <a:ext uri="{FF2B5EF4-FFF2-40B4-BE49-F238E27FC236}">
                <a16:creationId xmlns:a16="http://schemas.microsoft.com/office/drawing/2014/main" id="{7F40BFCD-F256-4B0C-BA9C-5B466E0D9EFC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10223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1" name="Rectangle 2150">
            <a:extLst>
              <a:ext uri="{FF2B5EF4-FFF2-40B4-BE49-F238E27FC236}">
                <a16:creationId xmlns:a16="http://schemas.microsoft.com/office/drawing/2014/main" id="{911FD59A-A4CB-4C45-8692-7FD6EF6D643E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103124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2" name="Rectangle 2151">
            <a:extLst>
              <a:ext uri="{FF2B5EF4-FFF2-40B4-BE49-F238E27FC236}">
                <a16:creationId xmlns:a16="http://schemas.microsoft.com/office/drawing/2014/main" id="{79189295-22C1-4772-84C9-31C17C9EDA1E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4013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3" name="Rectangle 2152">
            <a:extLst>
              <a:ext uri="{FF2B5EF4-FFF2-40B4-BE49-F238E27FC236}">
                <a16:creationId xmlns:a16="http://schemas.microsoft.com/office/drawing/2014/main" id="{E800C9AE-69D1-49BF-B4D6-2183D4A5ABFF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4902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4" name="Rectangle 2153">
            <a:extLst>
              <a:ext uri="{FF2B5EF4-FFF2-40B4-BE49-F238E27FC236}">
                <a16:creationId xmlns:a16="http://schemas.microsoft.com/office/drawing/2014/main" id="{80FAC6F3-E490-463C-87A1-7240D50E7096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10579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5" name="Rectangle 2154">
            <a:extLst>
              <a:ext uri="{FF2B5EF4-FFF2-40B4-BE49-F238E27FC236}">
                <a16:creationId xmlns:a16="http://schemas.microsoft.com/office/drawing/2014/main" id="{745359D5-A19A-4B07-8FCD-E5573927567B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8267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6" name="Rectangle 2155">
            <a:extLst>
              <a:ext uri="{FF2B5EF4-FFF2-40B4-BE49-F238E27FC236}">
                <a16:creationId xmlns:a16="http://schemas.microsoft.com/office/drawing/2014/main" id="{254204ED-E282-4851-98DA-1DE144A65EBF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8623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7" name="Rectangle 2156">
            <a:extLst>
              <a:ext uri="{FF2B5EF4-FFF2-40B4-BE49-F238E27FC236}">
                <a16:creationId xmlns:a16="http://schemas.microsoft.com/office/drawing/2014/main" id="{909265F5-A8C3-4B97-80AC-3270167C0BB5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87122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8" name="Rectangle 2157">
            <a:extLst>
              <a:ext uri="{FF2B5EF4-FFF2-40B4-BE49-F238E27FC236}">
                <a16:creationId xmlns:a16="http://schemas.microsoft.com/office/drawing/2014/main" id="{6371CF2D-E19C-4BB7-AAE3-9FDBD0FBC44F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8900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9" name="Rectangle 2158">
            <a:extLst>
              <a:ext uri="{FF2B5EF4-FFF2-40B4-BE49-F238E27FC236}">
                <a16:creationId xmlns:a16="http://schemas.microsoft.com/office/drawing/2014/main" id="{A7B66B93-BDEF-47C7-8904-B225160F9C94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8978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0" name="Rectangle 2159">
            <a:extLst>
              <a:ext uri="{FF2B5EF4-FFF2-40B4-BE49-F238E27FC236}">
                <a16:creationId xmlns:a16="http://schemas.microsoft.com/office/drawing/2014/main" id="{120C858A-A15C-4BBC-924E-CF2E07CE6AF2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156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1" name="Rectangle 2160">
            <a:extLst>
              <a:ext uri="{FF2B5EF4-FFF2-40B4-BE49-F238E27FC236}">
                <a16:creationId xmlns:a16="http://schemas.microsoft.com/office/drawing/2014/main" id="{51343C9F-E29F-4AA7-88BA-68BF486CE057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93345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2" name="Rectangle 2161">
            <a:extLst>
              <a:ext uri="{FF2B5EF4-FFF2-40B4-BE49-F238E27FC236}">
                <a16:creationId xmlns:a16="http://schemas.microsoft.com/office/drawing/2014/main" id="{1323AE40-552A-45FE-9FF7-50710CF5002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94234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3" name="Rectangle 2162">
            <a:extLst>
              <a:ext uri="{FF2B5EF4-FFF2-40B4-BE49-F238E27FC236}">
                <a16:creationId xmlns:a16="http://schemas.microsoft.com/office/drawing/2014/main" id="{6BEE589E-1D34-44B9-8C49-493E9D62FEA5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9512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4" name="Rectangle 2163">
            <a:extLst>
              <a:ext uri="{FF2B5EF4-FFF2-40B4-BE49-F238E27FC236}">
                <a16:creationId xmlns:a16="http://schemas.microsoft.com/office/drawing/2014/main" id="{ADE85C74-BB39-4733-B5B2-E8456C92BF07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96012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5" name="Rectangle 2164">
            <a:extLst>
              <a:ext uri="{FF2B5EF4-FFF2-40B4-BE49-F238E27FC236}">
                <a16:creationId xmlns:a16="http://schemas.microsoft.com/office/drawing/2014/main" id="{F75107B8-8BB0-4994-8C5E-232C5A357481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9867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6" name="Rectangle 2165">
            <a:extLst>
              <a:ext uri="{FF2B5EF4-FFF2-40B4-BE49-F238E27FC236}">
                <a16:creationId xmlns:a16="http://schemas.microsoft.com/office/drawing/2014/main" id="{4BE25A1B-BD37-4E54-A2B0-B647EF507786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99568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454E0D8B-7D01-4F5E-B0AF-5AC3B263FC7B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10045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8" name="Rectangle 2167">
            <a:extLst>
              <a:ext uri="{FF2B5EF4-FFF2-40B4-BE49-F238E27FC236}">
                <a16:creationId xmlns:a16="http://schemas.microsoft.com/office/drawing/2014/main" id="{4F4383F5-B6B5-4410-BC2E-832D1E9DDC76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102235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9" name="Rectangle 2168">
            <a:extLst>
              <a:ext uri="{FF2B5EF4-FFF2-40B4-BE49-F238E27FC236}">
                <a16:creationId xmlns:a16="http://schemas.microsoft.com/office/drawing/2014/main" id="{A84C069D-5E08-43FE-9138-32D293A5A72C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103124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0" name="Rectangle 2169">
            <a:extLst>
              <a:ext uri="{FF2B5EF4-FFF2-40B4-BE49-F238E27FC236}">
                <a16:creationId xmlns:a16="http://schemas.microsoft.com/office/drawing/2014/main" id="{2452BD34-EC1A-45B6-BF70-01472FBAC1FF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401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1" name="Rectangle 2170">
            <a:extLst>
              <a:ext uri="{FF2B5EF4-FFF2-40B4-BE49-F238E27FC236}">
                <a16:creationId xmlns:a16="http://schemas.microsoft.com/office/drawing/2014/main" id="{AE6665A3-6F10-43EE-9354-261865AE509F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10756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2" name="Rectangle 2171">
            <a:extLst>
              <a:ext uri="{FF2B5EF4-FFF2-40B4-BE49-F238E27FC236}">
                <a16:creationId xmlns:a16="http://schemas.microsoft.com/office/drawing/2014/main" id="{FD3B9DCE-9F64-4E3B-ADFC-FBE455876904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82677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3" name="Rectangle 2172">
            <a:extLst>
              <a:ext uri="{FF2B5EF4-FFF2-40B4-BE49-F238E27FC236}">
                <a16:creationId xmlns:a16="http://schemas.microsoft.com/office/drawing/2014/main" id="{489298BD-742E-49B8-9D70-BC11EC55492F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8445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4" name="Rectangle 2173">
            <a:extLst>
              <a:ext uri="{FF2B5EF4-FFF2-40B4-BE49-F238E27FC236}">
                <a16:creationId xmlns:a16="http://schemas.microsoft.com/office/drawing/2014/main" id="{0E491F93-8159-4893-B1FF-A4DD13D568B4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8534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5" name="Rectangle 2174">
            <a:extLst>
              <a:ext uri="{FF2B5EF4-FFF2-40B4-BE49-F238E27FC236}">
                <a16:creationId xmlns:a16="http://schemas.microsoft.com/office/drawing/2014/main" id="{5EB8EF4D-9B4C-41E2-8A07-A8C67AC54BB6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87122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68E4F509-A75A-43CE-AAFA-87B7AD160CA2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88011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F7106304-ABC5-451E-9E45-B9A7A5393B04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88900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B186F34-8633-4D08-A9C4-AE5755FD0572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89789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93A8062B-5F4B-43AA-884C-320FD4A40C9E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90678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C1A1B7BE-F9F1-4F85-ADE2-90F7A4D4113D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9334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45944-1816-4AA1-8113-2DC6E54E86C3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9423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F14E4F1F-66E9-4CF0-8D15-27F78ACD8616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95123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B6E644E2-B211-47CC-8BF0-FF4D04A7F494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96012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DB3A7C08-02CB-4CBE-A3E5-7748CE967A5F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96901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260EFCD-99FA-4A99-ADFD-766828E078BE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97790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BD371A5E-813D-49CA-9DFB-DD80993165BC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98679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1F740508-38BE-4ECB-A8E0-CBC656CCDE15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100457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6E872549-7047-4497-974D-188DEE8B825A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101346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6DDA47AC-08C9-42A4-BF13-A7B25A919EE2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10223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653FFC1-8AEF-4119-9CC5-2F74AE1A6C5A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10312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44445A6A-52AD-4830-8C2B-E0B4FF3ABEA7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8534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2ABE13F5-F7CB-4B0F-8CBD-F21A92D4F103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8712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B113BC61-6B0E-41CA-8419-2B033E125BEF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8890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56FB2B9-40CB-43FA-9DF7-E28984E6875B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91567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030AED01-CDD5-4C9D-82F0-CA6FE7E0CAAD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92456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AC3165E9-F65A-4179-947F-08C258A86C68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9423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E0AF1EA4-BA32-482D-93D4-9BB355B54EC2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9601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BC1DC75A-5FC3-4EEA-8221-7FCF606F6C94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9779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C43FEABA-283D-4D17-BB8D-9BC2FD09AF17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98679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A7C5DB42-1F89-4584-A450-3CABBC749A64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568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C9F23999-5F85-4861-945A-B2DC061BD288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100457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F41DD633-163E-4B40-839E-9BFDCCC201D2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101346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5481B160-F6EA-4F0D-889B-235644A98D6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10312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D236CF37-CA49-4A44-AAF1-8C5F2C44C0B3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10490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0D374570-A1DE-4AB2-B8D0-2BD8F8C87947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10668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D25CCD41-718A-43BE-B1B7-B474E06A2248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82677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F8660DBE-BA26-4AB1-AEB2-11C0F4C84975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86233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CEF95394-3C17-4440-8A3B-F20478E6BE78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88011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7EB915B5-27C8-4F7B-BA6C-D75A4DDCBEA7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90678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A25DA316-EF21-424E-A96C-03F00CDE316E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91567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703927C5-7166-4F18-8971-9A875D7FA4D9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95123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182076C5-2666-4A7A-BA06-F97BBB07B082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96012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6244C9CA-1FDC-41B0-B591-6B239E801823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99568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90996D2A-6EE3-465A-9A6C-39F3EB8DBDDE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101346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F803578D-7133-4A2C-BF14-47EB59C3572A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104902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8665C83A-3494-4567-9D23-9EE0B6742AEB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105791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785E9B54-D129-4471-B088-5AA253E6F765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>
            <a:off x="82677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61D27422-B895-4AF5-A6B1-C83E0E7B512A}"/>
              </a:ext>
            </a:extLst>
          </p:cNvPr>
          <p:cNvSpPr/>
          <p:nvPr>
            <p:custDataLst>
              <p:tags r:id="rId201"/>
            </p:custDataLst>
          </p:nvPr>
        </p:nvSpPr>
        <p:spPr>
          <a:xfrm>
            <a:off x="8445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28456C18-327B-4AD7-8E4F-6958951FE516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87122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88BA0AD0-DFFA-476E-BF69-B2C639459E99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88900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3C46748A-EC33-47D3-AEEB-2CA51B39C6E6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9334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BBB7A580-6E3A-4632-A36F-BA9A735BB094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96012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3B9525EB-22BC-4A17-A006-2BA9D8FCA6D6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96901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62BE2EA7-ECDD-4EA2-A042-F20D02E14C37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99568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D4EEFB67-7BE5-42FF-BA54-F647EFAD7DBA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101346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D39CADC8-F263-429F-A842-D7F3FC5299F4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10223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9922CA82-FA82-4E2A-8F76-D13A4170650F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103124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6" name="Rectangle 2175">
            <a:extLst>
              <a:ext uri="{FF2B5EF4-FFF2-40B4-BE49-F238E27FC236}">
                <a16:creationId xmlns:a16="http://schemas.microsoft.com/office/drawing/2014/main" id="{03338460-5F4E-47E9-8C7C-F3FC19490801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104013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7" name="Rectangle 2176">
            <a:extLst>
              <a:ext uri="{FF2B5EF4-FFF2-40B4-BE49-F238E27FC236}">
                <a16:creationId xmlns:a16="http://schemas.microsoft.com/office/drawing/2014/main" id="{1A1724E8-A554-40BB-BEF7-F58EA783A6C2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107569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8" name="Rectangle 2177">
            <a:extLst>
              <a:ext uri="{FF2B5EF4-FFF2-40B4-BE49-F238E27FC236}">
                <a16:creationId xmlns:a16="http://schemas.microsoft.com/office/drawing/2014/main" id="{92526E00-04F8-4678-9C70-463A3925A688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82677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9" name="Rectangle 2178">
            <a:extLst>
              <a:ext uri="{FF2B5EF4-FFF2-40B4-BE49-F238E27FC236}">
                <a16:creationId xmlns:a16="http://schemas.microsoft.com/office/drawing/2014/main" id="{D08F54C0-639D-4FB8-B462-A519316F8AE3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83566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42FBD5FB-1DC4-4622-AF38-9CC57B4CABDF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>
            <a:off x="85344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1" name="Rectangle 2180">
            <a:extLst>
              <a:ext uri="{FF2B5EF4-FFF2-40B4-BE49-F238E27FC236}">
                <a16:creationId xmlns:a16="http://schemas.microsoft.com/office/drawing/2014/main" id="{4C9329E5-73B2-48B7-952A-C7ADCBE30858}"/>
              </a:ext>
            </a:extLst>
          </p:cNvPr>
          <p:cNvSpPr/>
          <p:nvPr>
            <p:custDataLst>
              <p:tags r:id="rId216"/>
            </p:custDataLst>
          </p:nvPr>
        </p:nvSpPr>
        <p:spPr>
          <a:xfrm>
            <a:off x="87122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2" name="Rectangle 2181">
            <a:extLst>
              <a:ext uri="{FF2B5EF4-FFF2-40B4-BE49-F238E27FC236}">
                <a16:creationId xmlns:a16="http://schemas.microsoft.com/office/drawing/2014/main" id="{6A0F4913-545D-454F-84DA-95C4218DDFC2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88011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3" name="Rectangle 2182">
            <a:extLst>
              <a:ext uri="{FF2B5EF4-FFF2-40B4-BE49-F238E27FC236}">
                <a16:creationId xmlns:a16="http://schemas.microsoft.com/office/drawing/2014/main" id="{91AB09BF-9357-402D-B0E4-6CE3E5DBB2CC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8900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4" name="Rectangle 2183">
            <a:extLst>
              <a:ext uri="{FF2B5EF4-FFF2-40B4-BE49-F238E27FC236}">
                <a16:creationId xmlns:a16="http://schemas.microsoft.com/office/drawing/2014/main" id="{E607AD08-BF51-49BF-BC2F-B93D5BE73515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90678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5" name="Rectangle 2184">
            <a:extLst>
              <a:ext uri="{FF2B5EF4-FFF2-40B4-BE49-F238E27FC236}">
                <a16:creationId xmlns:a16="http://schemas.microsoft.com/office/drawing/2014/main" id="{B636F047-09A8-4AAE-A252-66812D5B0BF0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92456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6" name="Rectangle 2185">
            <a:extLst>
              <a:ext uri="{FF2B5EF4-FFF2-40B4-BE49-F238E27FC236}">
                <a16:creationId xmlns:a16="http://schemas.microsoft.com/office/drawing/2014/main" id="{38743FFD-0D2D-42BB-8BAF-1F5276EFC7DE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100457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7" name="Rectangle 2186">
            <a:extLst>
              <a:ext uri="{FF2B5EF4-FFF2-40B4-BE49-F238E27FC236}">
                <a16:creationId xmlns:a16="http://schemas.microsoft.com/office/drawing/2014/main" id="{174C374E-B13A-48EF-99BA-05F44E8932C9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102235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8" name="Rectangle 2187">
            <a:extLst>
              <a:ext uri="{FF2B5EF4-FFF2-40B4-BE49-F238E27FC236}">
                <a16:creationId xmlns:a16="http://schemas.microsoft.com/office/drawing/2014/main" id="{CEC979CE-F1E3-46C8-82E0-F5713D08F40D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>
            <a:off x="104902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9" name="Rectangle 2188">
            <a:extLst>
              <a:ext uri="{FF2B5EF4-FFF2-40B4-BE49-F238E27FC236}">
                <a16:creationId xmlns:a16="http://schemas.microsoft.com/office/drawing/2014/main" id="{BA67384A-E3FC-42FD-84C9-F7D31B33D25F}"/>
              </a:ext>
            </a:extLst>
          </p:cNvPr>
          <p:cNvSpPr/>
          <p:nvPr>
            <p:custDataLst>
              <p:tags r:id="rId224"/>
            </p:custDataLst>
          </p:nvPr>
        </p:nvSpPr>
        <p:spPr>
          <a:xfrm>
            <a:off x="105791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0" name="Rectangle 2189">
            <a:extLst>
              <a:ext uri="{FF2B5EF4-FFF2-40B4-BE49-F238E27FC236}">
                <a16:creationId xmlns:a16="http://schemas.microsoft.com/office/drawing/2014/main" id="{4DC27E02-B4CC-47FF-BF46-DCBEC8DC9A3C}"/>
              </a:ext>
            </a:extLst>
          </p:cNvPr>
          <p:cNvSpPr/>
          <p:nvPr>
            <p:custDataLst>
              <p:tags r:id="rId225"/>
            </p:custDataLst>
          </p:nvPr>
        </p:nvSpPr>
        <p:spPr>
          <a:xfrm>
            <a:off x="82677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1" name="Rectangle 2190">
            <a:extLst>
              <a:ext uri="{FF2B5EF4-FFF2-40B4-BE49-F238E27FC236}">
                <a16:creationId xmlns:a16="http://schemas.microsoft.com/office/drawing/2014/main" id="{A1132309-EB16-42CE-A3E4-F140DFCC6A6F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5344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2" name="Rectangle 2191">
            <a:extLst>
              <a:ext uri="{FF2B5EF4-FFF2-40B4-BE49-F238E27FC236}">
                <a16:creationId xmlns:a16="http://schemas.microsoft.com/office/drawing/2014/main" id="{7D1393D6-B8FE-4774-A14A-5C47E9363E71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623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3" name="Rectangle 2192">
            <a:extLst>
              <a:ext uri="{FF2B5EF4-FFF2-40B4-BE49-F238E27FC236}">
                <a16:creationId xmlns:a16="http://schemas.microsoft.com/office/drawing/2014/main" id="{ADE3CB1D-A58C-4159-A08A-AFC7A83986A6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8890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4" name="Rectangle 2193">
            <a:extLst>
              <a:ext uri="{FF2B5EF4-FFF2-40B4-BE49-F238E27FC236}">
                <a16:creationId xmlns:a16="http://schemas.microsoft.com/office/drawing/2014/main" id="{A80DBBDE-27AF-4FC3-8041-A9C4982D51FF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90678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5" name="Rectangle 2194">
            <a:extLst>
              <a:ext uri="{FF2B5EF4-FFF2-40B4-BE49-F238E27FC236}">
                <a16:creationId xmlns:a16="http://schemas.microsoft.com/office/drawing/2014/main" id="{928358C4-DBA3-4D7C-936D-E5701176DB4B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>
            <a:off x="91567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6" name="Rectangle 2195">
            <a:extLst>
              <a:ext uri="{FF2B5EF4-FFF2-40B4-BE49-F238E27FC236}">
                <a16:creationId xmlns:a16="http://schemas.microsoft.com/office/drawing/2014/main" id="{A94FA490-77AD-4040-B0FA-6E23E8B49EFA}"/>
              </a:ext>
            </a:extLst>
          </p:cNvPr>
          <p:cNvSpPr/>
          <p:nvPr>
            <p:custDataLst>
              <p:tags r:id="rId231"/>
            </p:custDataLst>
          </p:nvPr>
        </p:nvSpPr>
        <p:spPr>
          <a:xfrm>
            <a:off x="9512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7" name="Rectangle 2196">
            <a:extLst>
              <a:ext uri="{FF2B5EF4-FFF2-40B4-BE49-F238E27FC236}">
                <a16:creationId xmlns:a16="http://schemas.microsoft.com/office/drawing/2014/main" id="{3F013C68-8CBF-47AE-954B-B9F7560019D7}"/>
              </a:ext>
            </a:extLst>
          </p:cNvPr>
          <p:cNvSpPr/>
          <p:nvPr>
            <p:custDataLst>
              <p:tags r:id="rId232"/>
            </p:custDataLst>
          </p:nvPr>
        </p:nvSpPr>
        <p:spPr>
          <a:xfrm>
            <a:off x="96901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8" name="Rectangle 2197">
            <a:extLst>
              <a:ext uri="{FF2B5EF4-FFF2-40B4-BE49-F238E27FC236}">
                <a16:creationId xmlns:a16="http://schemas.microsoft.com/office/drawing/2014/main" id="{7670D4C8-72F4-43FF-BF30-C182500E6E83}"/>
              </a:ext>
            </a:extLst>
          </p:cNvPr>
          <p:cNvSpPr/>
          <p:nvPr>
            <p:custDataLst>
              <p:tags r:id="rId233"/>
            </p:custDataLst>
          </p:nvPr>
        </p:nvSpPr>
        <p:spPr>
          <a:xfrm>
            <a:off x="9779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9" name="Rectangle 2198">
            <a:extLst>
              <a:ext uri="{FF2B5EF4-FFF2-40B4-BE49-F238E27FC236}">
                <a16:creationId xmlns:a16="http://schemas.microsoft.com/office/drawing/2014/main" id="{E71CA759-C53C-4CBF-B404-E54FE7309FBC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8679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0" name="Rectangle 2199">
            <a:extLst>
              <a:ext uri="{FF2B5EF4-FFF2-40B4-BE49-F238E27FC236}">
                <a16:creationId xmlns:a16="http://schemas.microsoft.com/office/drawing/2014/main" id="{6A9AC32B-5E8E-40DE-B851-9824BD9391C6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9568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1" name="Rectangle 2200">
            <a:extLst>
              <a:ext uri="{FF2B5EF4-FFF2-40B4-BE49-F238E27FC236}">
                <a16:creationId xmlns:a16="http://schemas.microsoft.com/office/drawing/2014/main" id="{AC331050-F9C6-4CE9-BEF7-00C65EBF2AA6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101346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2" name="Rectangle 2201">
            <a:extLst>
              <a:ext uri="{FF2B5EF4-FFF2-40B4-BE49-F238E27FC236}">
                <a16:creationId xmlns:a16="http://schemas.microsoft.com/office/drawing/2014/main" id="{EE8D0DE4-96E1-4D70-ACFC-FBD0FDAA6162}"/>
              </a:ext>
            </a:extLst>
          </p:cNvPr>
          <p:cNvSpPr/>
          <p:nvPr>
            <p:custDataLst>
              <p:tags r:id="rId237"/>
            </p:custDataLst>
          </p:nvPr>
        </p:nvSpPr>
        <p:spPr>
          <a:xfrm>
            <a:off x="102235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3" name="Rectangle 2202">
            <a:extLst>
              <a:ext uri="{FF2B5EF4-FFF2-40B4-BE49-F238E27FC236}">
                <a16:creationId xmlns:a16="http://schemas.microsoft.com/office/drawing/2014/main" id="{D7AA3BC3-462B-41EA-A79D-FBC0A26516F2}"/>
              </a:ext>
            </a:extLst>
          </p:cNvPr>
          <p:cNvSpPr/>
          <p:nvPr>
            <p:custDataLst>
              <p:tags r:id="rId238"/>
            </p:custDataLst>
          </p:nvPr>
        </p:nvSpPr>
        <p:spPr>
          <a:xfrm>
            <a:off x="103124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4" name="Rectangle 2203">
            <a:extLst>
              <a:ext uri="{FF2B5EF4-FFF2-40B4-BE49-F238E27FC236}">
                <a16:creationId xmlns:a16="http://schemas.microsoft.com/office/drawing/2014/main" id="{F16E52DE-A1FD-4381-9CD6-6515B3168BE7}"/>
              </a:ext>
            </a:extLst>
          </p:cNvPr>
          <p:cNvSpPr/>
          <p:nvPr>
            <p:custDataLst>
              <p:tags r:id="rId239"/>
            </p:custDataLst>
          </p:nvPr>
        </p:nvSpPr>
        <p:spPr>
          <a:xfrm>
            <a:off x="10401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5" name="Rectangle 2204">
            <a:extLst>
              <a:ext uri="{FF2B5EF4-FFF2-40B4-BE49-F238E27FC236}">
                <a16:creationId xmlns:a16="http://schemas.microsoft.com/office/drawing/2014/main" id="{D374813E-451B-49D7-B3B4-E468FCDF910F}"/>
              </a:ext>
            </a:extLst>
          </p:cNvPr>
          <p:cNvSpPr/>
          <p:nvPr>
            <p:custDataLst>
              <p:tags r:id="rId240"/>
            </p:custDataLst>
          </p:nvPr>
        </p:nvSpPr>
        <p:spPr>
          <a:xfrm>
            <a:off x="10668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6" name="Rectangle 2205">
            <a:extLst>
              <a:ext uri="{FF2B5EF4-FFF2-40B4-BE49-F238E27FC236}">
                <a16:creationId xmlns:a16="http://schemas.microsoft.com/office/drawing/2014/main" id="{10804564-EBFF-45E7-9D99-463D6C467D22}"/>
              </a:ext>
            </a:extLst>
          </p:cNvPr>
          <p:cNvSpPr/>
          <p:nvPr>
            <p:custDataLst>
              <p:tags r:id="rId241"/>
            </p:custDataLst>
          </p:nvPr>
        </p:nvSpPr>
        <p:spPr>
          <a:xfrm>
            <a:off x="82677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7" name="Rectangle 2206">
            <a:extLst>
              <a:ext uri="{FF2B5EF4-FFF2-40B4-BE49-F238E27FC236}">
                <a16:creationId xmlns:a16="http://schemas.microsoft.com/office/drawing/2014/main" id="{25365C1B-671F-4CFF-8273-16BA31CB9E37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85344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8" name="Rectangle 2207">
            <a:extLst>
              <a:ext uri="{FF2B5EF4-FFF2-40B4-BE49-F238E27FC236}">
                <a16:creationId xmlns:a16="http://schemas.microsoft.com/office/drawing/2014/main" id="{28926CED-9357-4DB3-83D0-9362FCA52E80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86233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9" name="Rectangle 2208">
            <a:extLst>
              <a:ext uri="{FF2B5EF4-FFF2-40B4-BE49-F238E27FC236}">
                <a16:creationId xmlns:a16="http://schemas.microsoft.com/office/drawing/2014/main" id="{C96C7701-C41A-40ED-BA1A-95C77B460A90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>
            <a:off x="87122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0" name="Rectangle 2209">
            <a:extLst>
              <a:ext uri="{FF2B5EF4-FFF2-40B4-BE49-F238E27FC236}">
                <a16:creationId xmlns:a16="http://schemas.microsoft.com/office/drawing/2014/main" id="{0037E2D3-CAE0-4E02-A097-2F12903DF528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>
            <a:off x="8801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1" name="Rectangle 2210">
            <a:extLst>
              <a:ext uri="{FF2B5EF4-FFF2-40B4-BE49-F238E27FC236}">
                <a16:creationId xmlns:a16="http://schemas.microsoft.com/office/drawing/2014/main" id="{657A212B-76EE-4A94-8E9A-C35B93464882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>
            <a:off x="88900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2" name="Rectangle 2211">
            <a:extLst>
              <a:ext uri="{FF2B5EF4-FFF2-40B4-BE49-F238E27FC236}">
                <a16:creationId xmlns:a16="http://schemas.microsoft.com/office/drawing/2014/main" id="{30EB9A92-1798-4072-9E36-DD24DFFEAB34}"/>
              </a:ext>
            </a:extLst>
          </p:cNvPr>
          <p:cNvSpPr/>
          <p:nvPr>
            <p:custDataLst>
              <p:tags r:id="rId247"/>
            </p:custDataLst>
          </p:nvPr>
        </p:nvSpPr>
        <p:spPr>
          <a:xfrm>
            <a:off x="92456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3" name="Rectangle 2212">
            <a:extLst>
              <a:ext uri="{FF2B5EF4-FFF2-40B4-BE49-F238E27FC236}">
                <a16:creationId xmlns:a16="http://schemas.microsoft.com/office/drawing/2014/main" id="{2DA1C525-B54E-48E6-923F-5F63BFE81CD7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>
            <a:off x="93345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4" name="Rectangle 2213">
            <a:extLst>
              <a:ext uri="{FF2B5EF4-FFF2-40B4-BE49-F238E27FC236}">
                <a16:creationId xmlns:a16="http://schemas.microsoft.com/office/drawing/2014/main" id="{8C3F13A8-46B4-4B02-9D7D-E2C2018D3F17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>
            <a:off x="9690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5" name="Rectangle 2214">
            <a:extLst>
              <a:ext uri="{FF2B5EF4-FFF2-40B4-BE49-F238E27FC236}">
                <a16:creationId xmlns:a16="http://schemas.microsoft.com/office/drawing/2014/main" id="{B8159818-2685-483E-A435-3A422DB45098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97790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E09A112B-CADC-468D-B0D4-37227B6A95C2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98679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7" name="Rectangle 2216">
            <a:extLst>
              <a:ext uri="{FF2B5EF4-FFF2-40B4-BE49-F238E27FC236}">
                <a16:creationId xmlns:a16="http://schemas.microsoft.com/office/drawing/2014/main" id="{CDD454D5-FFBB-4F3D-976C-A0BECF64D57F}"/>
              </a:ext>
            </a:extLst>
          </p:cNvPr>
          <p:cNvSpPr/>
          <p:nvPr>
            <p:custDataLst>
              <p:tags r:id="rId252"/>
            </p:custDataLst>
          </p:nvPr>
        </p:nvSpPr>
        <p:spPr>
          <a:xfrm>
            <a:off x="103124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8" name="Rectangle 2217">
            <a:extLst>
              <a:ext uri="{FF2B5EF4-FFF2-40B4-BE49-F238E27FC236}">
                <a16:creationId xmlns:a16="http://schemas.microsoft.com/office/drawing/2014/main" id="{5EF7456D-A3BC-402F-BF03-C326C5489D54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>
            <a:off x="104902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9" name="Rectangle 2218">
            <a:extLst>
              <a:ext uri="{FF2B5EF4-FFF2-40B4-BE49-F238E27FC236}">
                <a16:creationId xmlns:a16="http://schemas.microsoft.com/office/drawing/2014/main" id="{3DBA0517-6C16-4F01-B72D-08147185C80D}"/>
              </a:ext>
            </a:extLst>
          </p:cNvPr>
          <p:cNvSpPr/>
          <p:nvPr>
            <p:custDataLst>
              <p:tags r:id="rId254"/>
            </p:custDataLst>
          </p:nvPr>
        </p:nvSpPr>
        <p:spPr>
          <a:xfrm>
            <a:off x="10579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0" name="Rectangle 2219">
            <a:extLst>
              <a:ext uri="{FF2B5EF4-FFF2-40B4-BE49-F238E27FC236}">
                <a16:creationId xmlns:a16="http://schemas.microsoft.com/office/drawing/2014/main" id="{6D2E9E0C-8633-4739-A148-A3D1F021E344}"/>
              </a:ext>
            </a:extLst>
          </p:cNvPr>
          <p:cNvSpPr/>
          <p:nvPr>
            <p:custDataLst>
              <p:tags r:id="rId255"/>
            </p:custDataLst>
          </p:nvPr>
        </p:nvSpPr>
        <p:spPr>
          <a:xfrm>
            <a:off x="82677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1" name="Rectangle 2220">
            <a:extLst>
              <a:ext uri="{FF2B5EF4-FFF2-40B4-BE49-F238E27FC236}">
                <a16:creationId xmlns:a16="http://schemas.microsoft.com/office/drawing/2014/main" id="{43CCE2B4-86A8-453F-95B4-524CEFEF95CC}"/>
              </a:ext>
            </a:extLst>
          </p:cNvPr>
          <p:cNvSpPr/>
          <p:nvPr>
            <p:custDataLst>
              <p:tags r:id="rId256"/>
            </p:custDataLst>
          </p:nvPr>
        </p:nvSpPr>
        <p:spPr>
          <a:xfrm>
            <a:off x="84455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2" name="Rectangle 2221">
            <a:extLst>
              <a:ext uri="{FF2B5EF4-FFF2-40B4-BE49-F238E27FC236}">
                <a16:creationId xmlns:a16="http://schemas.microsoft.com/office/drawing/2014/main" id="{7FD7DD05-3DA5-461D-8587-0526249B7299}"/>
              </a:ext>
            </a:extLst>
          </p:cNvPr>
          <p:cNvSpPr/>
          <p:nvPr>
            <p:custDataLst>
              <p:tags r:id="rId257"/>
            </p:custDataLst>
          </p:nvPr>
        </p:nvSpPr>
        <p:spPr>
          <a:xfrm>
            <a:off x="8534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3" name="Rectangle 2222">
            <a:extLst>
              <a:ext uri="{FF2B5EF4-FFF2-40B4-BE49-F238E27FC236}">
                <a16:creationId xmlns:a16="http://schemas.microsoft.com/office/drawing/2014/main" id="{6730A914-83D9-483A-9FDB-90544208B040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623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4" name="Rectangle 2223">
            <a:extLst>
              <a:ext uri="{FF2B5EF4-FFF2-40B4-BE49-F238E27FC236}">
                <a16:creationId xmlns:a16="http://schemas.microsoft.com/office/drawing/2014/main" id="{344D8612-F7AD-4939-8C50-89F836DD99C0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90678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5" name="Rectangle 2224">
            <a:extLst>
              <a:ext uri="{FF2B5EF4-FFF2-40B4-BE49-F238E27FC236}">
                <a16:creationId xmlns:a16="http://schemas.microsoft.com/office/drawing/2014/main" id="{ED18B5E8-B7A7-4226-8FE4-BACC43D02CDF}"/>
              </a:ext>
            </a:extLst>
          </p:cNvPr>
          <p:cNvSpPr/>
          <p:nvPr>
            <p:custDataLst>
              <p:tags r:id="rId260"/>
            </p:custDataLst>
          </p:nvPr>
        </p:nvSpPr>
        <p:spPr>
          <a:xfrm>
            <a:off x="9423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6" name="Rectangle 2225">
            <a:extLst>
              <a:ext uri="{FF2B5EF4-FFF2-40B4-BE49-F238E27FC236}">
                <a16:creationId xmlns:a16="http://schemas.microsoft.com/office/drawing/2014/main" id="{66C3AB15-F583-48C5-BC7E-10B1B947D2DE}"/>
              </a:ext>
            </a:extLst>
          </p:cNvPr>
          <p:cNvSpPr/>
          <p:nvPr>
            <p:custDataLst>
              <p:tags r:id="rId261"/>
            </p:custDataLst>
          </p:nvPr>
        </p:nvSpPr>
        <p:spPr>
          <a:xfrm>
            <a:off x="9512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7" name="Rectangle 2226">
            <a:extLst>
              <a:ext uri="{FF2B5EF4-FFF2-40B4-BE49-F238E27FC236}">
                <a16:creationId xmlns:a16="http://schemas.microsoft.com/office/drawing/2014/main" id="{FFD478FC-34D1-4A9E-ABBD-3E500397DF63}"/>
              </a:ext>
            </a:extLst>
          </p:cNvPr>
          <p:cNvSpPr/>
          <p:nvPr>
            <p:custDataLst>
              <p:tags r:id="rId262"/>
            </p:custDataLst>
          </p:nvPr>
        </p:nvSpPr>
        <p:spPr>
          <a:xfrm>
            <a:off x="96012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8" name="Rectangle 2227">
            <a:extLst>
              <a:ext uri="{FF2B5EF4-FFF2-40B4-BE49-F238E27FC236}">
                <a16:creationId xmlns:a16="http://schemas.microsoft.com/office/drawing/2014/main" id="{48175118-801C-44BB-978B-791C94952BBA}"/>
              </a:ext>
            </a:extLst>
          </p:cNvPr>
          <p:cNvSpPr/>
          <p:nvPr>
            <p:custDataLst>
              <p:tags r:id="rId263"/>
            </p:custDataLst>
          </p:nvPr>
        </p:nvSpPr>
        <p:spPr>
          <a:xfrm>
            <a:off x="98679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9" name="Rectangle 2228">
            <a:extLst>
              <a:ext uri="{FF2B5EF4-FFF2-40B4-BE49-F238E27FC236}">
                <a16:creationId xmlns:a16="http://schemas.microsoft.com/office/drawing/2014/main" id="{7562A45F-B0B8-4A3B-ADA3-1AD559ED3117}"/>
              </a:ext>
            </a:extLst>
          </p:cNvPr>
          <p:cNvSpPr/>
          <p:nvPr>
            <p:custDataLst>
              <p:tags r:id="rId264"/>
            </p:custDataLst>
          </p:nvPr>
        </p:nvSpPr>
        <p:spPr>
          <a:xfrm>
            <a:off x="99568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E6F10405-D6AD-42D9-8CA1-196F466D93B3}"/>
              </a:ext>
            </a:extLst>
          </p:cNvPr>
          <p:cNvSpPr/>
          <p:nvPr>
            <p:custDataLst>
              <p:tags r:id="rId265"/>
            </p:custDataLst>
          </p:nvPr>
        </p:nvSpPr>
        <p:spPr>
          <a:xfrm>
            <a:off x="101346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1" name="Rectangle 2230">
            <a:extLst>
              <a:ext uri="{FF2B5EF4-FFF2-40B4-BE49-F238E27FC236}">
                <a16:creationId xmlns:a16="http://schemas.microsoft.com/office/drawing/2014/main" id="{61B8598C-87FC-4884-945D-B571AC902CA4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102235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2" name="Rectangle 2231">
            <a:extLst>
              <a:ext uri="{FF2B5EF4-FFF2-40B4-BE49-F238E27FC236}">
                <a16:creationId xmlns:a16="http://schemas.microsoft.com/office/drawing/2014/main" id="{2CF51F24-3E87-4A35-A1E7-73D4C919BE30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10312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3" name="Rectangle 2232">
            <a:extLst>
              <a:ext uri="{FF2B5EF4-FFF2-40B4-BE49-F238E27FC236}">
                <a16:creationId xmlns:a16="http://schemas.microsoft.com/office/drawing/2014/main" id="{5BF9ADFF-D439-45AA-BAF0-18AEDA73D64D}"/>
              </a:ext>
            </a:extLst>
          </p:cNvPr>
          <p:cNvSpPr/>
          <p:nvPr>
            <p:custDataLst>
              <p:tags r:id="rId268"/>
            </p:custDataLst>
          </p:nvPr>
        </p:nvSpPr>
        <p:spPr>
          <a:xfrm>
            <a:off x="10401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4" name="Rectangle 2233">
            <a:extLst>
              <a:ext uri="{FF2B5EF4-FFF2-40B4-BE49-F238E27FC236}">
                <a16:creationId xmlns:a16="http://schemas.microsoft.com/office/drawing/2014/main" id="{90D52959-8150-4668-A01F-D5D4029D1889}"/>
              </a:ext>
            </a:extLst>
          </p:cNvPr>
          <p:cNvSpPr/>
          <p:nvPr>
            <p:custDataLst>
              <p:tags r:id="rId269"/>
            </p:custDataLst>
          </p:nvPr>
        </p:nvSpPr>
        <p:spPr>
          <a:xfrm>
            <a:off x="105791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5" name="Rectangle 2234">
            <a:extLst>
              <a:ext uri="{FF2B5EF4-FFF2-40B4-BE49-F238E27FC236}">
                <a16:creationId xmlns:a16="http://schemas.microsoft.com/office/drawing/2014/main" id="{E7D6143D-7C5E-46D6-AA88-E58396CAA64E}"/>
              </a:ext>
            </a:extLst>
          </p:cNvPr>
          <p:cNvSpPr/>
          <p:nvPr>
            <p:custDataLst>
              <p:tags r:id="rId270"/>
            </p:custDataLst>
          </p:nvPr>
        </p:nvSpPr>
        <p:spPr>
          <a:xfrm>
            <a:off x="107569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6" name="Rectangle 2235">
            <a:extLst>
              <a:ext uri="{FF2B5EF4-FFF2-40B4-BE49-F238E27FC236}">
                <a16:creationId xmlns:a16="http://schemas.microsoft.com/office/drawing/2014/main" id="{EB6DCEAA-60BB-4454-B553-435960B93E4A}"/>
              </a:ext>
            </a:extLst>
          </p:cNvPr>
          <p:cNvSpPr/>
          <p:nvPr>
            <p:custDataLst>
              <p:tags r:id="rId271"/>
            </p:custDataLst>
          </p:nvPr>
        </p:nvSpPr>
        <p:spPr>
          <a:xfrm>
            <a:off x="8267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7" name="Rectangle 2236">
            <a:extLst>
              <a:ext uri="{FF2B5EF4-FFF2-40B4-BE49-F238E27FC236}">
                <a16:creationId xmlns:a16="http://schemas.microsoft.com/office/drawing/2014/main" id="{A683B6B1-4D3F-4099-8ED7-C86D94C28604}"/>
              </a:ext>
            </a:extLst>
          </p:cNvPr>
          <p:cNvSpPr/>
          <p:nvPr>
            <p:custDataLst>
              <p:tags r:id="rId272"/>
            </p:custDataLst>
          </p:nvPr>
        </p:nvSpPr>
        <p:spPr>
          <a:xfrm>
            <a:off x="84455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8" name="Rectangle 2237">
            <a:extLst>
              <a:ext uri="{FF2B5EF4-FFF2-40B4-BE49-F238E27FC236}">
                <a16:creationId xmlns:a16="http://schemas.microsoft.com/office/drawing/2014/main" id="{E5431725-9CE9-4544-B337-0574EC39B0CE}"/>
              </a:ext>
            </a:extLst>
          </p:cNvPr>
          <p:cNvSpPr/>
          <p:nvPr>
            <p:custDataLst>
              <p:tags r:id="rId273"/>
            </p:custDataLst>
          </p:nvPr>
        </p:nvSpPr>
        <p:spPr>
          <a:xfrm>
            <a:off x="8534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9" name="Rectangle 2238">
            <a:extLst>
              <a:ext uri="{FF2B5EF4-FFF2-40B4-BE49-F238E27FC236}">
                <a16:creationId xmlns:a16="http://schemas.microsoft.com/office/drawing/2014/main" id="{00786C68-D3AC-4E41-B962-1043B6016EC8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87122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794B6670-1AE3-46D9-B66D-B4A724AC77A6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8801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CE38D9D4-B8CF-46EB-8494-03C89F1C4171}"/>
              </a:ext>
            </a:extLst>
          </p:cNvPr>
          <p:cNvSpPr/>
          <p:nvPr>
            <p:custDataLst>
              <p:tags r:id="rId276"/>
            </p:custDataLst>
          </p:nvPr>
        </p:nvSpPr>
        <p:spPr>
          <a:xfrm>
            <a:off x="89789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2" name="Rectangle 2241">
            <a:extLst>
              <a:ext uri="{FF2B5EF4-FFF2-40B4-BE49-F238E27FC236}">
                <a16:creationId xmlns:a16="http://schemas.microsoft.com/office/drawing/2014/main" id="{2FAECD76-CD5F-460B-B26E-537F50FEEE91}"/>
              </a:ext>
            </a:extLst>
          </p:cNvPr>
          <p:cNvSpPr/>
          <p:nvPr>
            <p:custDataLst>
              <p:tags r:id="rId277"/>
            </p:custDataLst>
          </p:nvPr>
        </p:nvSpPr>
        <p:spPr>
          <a:xfrm>
            <a:off x="9156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1E473F76-A95A-403F-9D7D-378558AA67ED}"/>
              </a:ext>
            </a:extLst>
          </p:cNvPr>
          <p:cNvSpPr/>
          <p:nvPr>
            <p:custDataLst>
              <p:tags r:id="rId278"/>
            </p:custDataLst>
          </p:nvPr>
        </p:nvSpPr>
        <p:spPr>
          <a:xfrm>
            <a:off x="9423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4" name="Rectangle 2243">
            <a:extLst>
              <a:ext uri="{FF2B5EF4-FFF2-40B4-BE49-F238E27FC236}">
                <a16:creationId xmlns:a16="http://schemas.microsoft.com/office/drawing/2014/main" id="{09F50960-E371-430B-BAE7-1C509B0008A9}"/>
              </a:ext>
            </a:extLst>
          </p:cNvPr>
          <p:cNvSpPr/>
          <p:nvPr>
            <p:custDataLst>
              <p:tags r:id="rId279"/>
            </p:custDataLst>
          </p:nvPr>
        </p:nvSpPr>
        <p:spPr>
          <a:xfrm>
            <a:off x="95123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5" name="Rectangle 2244">
            <a:extLst>
              <a:ext uri="{FF2B5EF4-FFF2-40B4-BE49-F238E27FC236}">
                <a16:creationId xmlns:a16="http://schemas.microsoft.com/office/drawing/2014/main" id="{4C5639C5-B3AF-42BE-9B15-D99DC8D55367}"/>
              </a:ext>
            </a:extLst>
          </p:cNvPr>
          <p:cNvSpPr/>
          <p:nvPr>
            <p:custDataLst>
              <p:tags r:id="rId280"/>
            </p:custDataLst>
          </p:nvPr>
        </p:nvSpPr>
        <p:spPr>
          <a:xfrm>
            <a:off x="96012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6" name="Rectangle 2245">
            <a:extLst>
              <a:ext uri="{FF2B5EF4-FFF2-40B4-BE49-F238E27FC236}">
                <a16:creationId xmlns:a16="http://schemas.microsoft.com/office/drawing/2014/main" id="{B3DCB3A7-0213-40E0-A3F9-EA699D823FD4}"/>
              </a:ext>
            </a:extLst>
          </p:cNvPr>
          <p:cNvSpPr/>
          <p:nvPr>
            <p:custDataLst>
              <p:tags r:id="rId281"/>
            </p:custDataLst>
          </p:nvPr>
        </p:nvSpPr>
        <p:spPr>
          <a:xfrm>
            <a:off x="9690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7" name="Rectangle 2246">
            <a:extLst>
              <a:ext uri="{FF2B5EF4-FFF2-40B4-BE49-F238E27FC236}">
                <a16:creationId xmlns:a16="http://schemas.microsoft.com/office/drawing/2014/main" id="{EA31A50B-BC41-4258-B725-5638C88DF562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97790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8" name="Rectangle 2247">
            <a:extLst>
              <a:ext uri="{FF2B5EF4-FFF2-40B4-BE49-F238E27FC236}">
                <a16:creationId xmlns:a16="http://schemas.microsoft.com/office/drawing/2014/main" id="{405793E7-1D51-44A8-8447-D60354CF7AEC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98679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41C44E23-7A88-4E66-A845-3CE0299C0ACF}"/>
              </a:ext>
            </a:extLst>
          </p:cNvPr>
          <p:cNvSpPr/>
          <p:nvPr>
            <p:custDataLst>
              <p:tags r:id="rId284"/>
            </p:custDataLst>
          </p:nvPr>
        </p:nvSpPr>
        <p:spPr>
          <a:xfrm>
            <a:off x="10045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0" name="Rectangle 2249">
            <a:extLst>
              <a:ext uri="{FF2B5EF4-FFF2-40B4-BE49-F238E27FC236}">
                <a16:creationId xmlns:a16="http://schemas.microsoft.com/office/drawing/2014/main" id="{8D2C3B5A-E75C-42E9-B86C-75BC6382DD3A}"/>
              </a:ext>
            </a:extLst>
          </p:cNvPr>
          <p:cNvSpPr/>
          <p:nvPr>
            <p:custDataLst>
              <p:tags r:id="rId285"/>
            </p:custDataLst>
          </p:nvPr>
        </p:nvSpPr>
        <p:spPr>
          <a:xfrm>
            <a:off x="101346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1" name="Rectangle 2250">
            <a:extLst>
              <a:ext uri="{FF2B5EF4-FFF2-40B4-BE49-F238E27FC236}">
                <a16:creationId xmlns:a16="http://schemas.microsoft.com/office/drawing/2014/main" id="{519D66B8-E0CD-4D6B-BF99-C61D5E8FB6FB}"/>
              </a:ext>
            </a:extLst>
          </p:cNvPr>
          <p:cNvSpPr/>
          <p:nvPr>
            <p:custDataLst>
              <p:tags r:id="rId286"/>
            </p:custDataLst>
          </p:nvPr>
        </p:nvSpPr>
        <p:spPr>
          <a:xfrm>
            <a:off x="10312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2" name="Rectangle 2251">
            <a:extLst>
              <a:ext uri="{FF2B5EF4-FFF2-40B4-BE49-F238E27FC236}">
                <a16:creationId xmlns:a16="http://schemas.microsoft.com/office/drawing/2014/main" id="{BB142D70-F72D-47EC-A3EB-CCF0C393789B}"/>
              </a:ext>
            </a:extLst>
          </p:cNvPr>
          <p:cNvSpPr/>
          <p:nvPr>
            <p:custDataLst>
              <p:tags r:id="rId287"/>
            </p:custDataLst>
          </p:nvPr>
        </p:nvSpPr>
        <p:spPr>
          <a:xfrm>
            <a:off x="104013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3" name="Rectangle 2252">
            <a:extLst>
              <a:ext uri="{FF2B5EF4-FFF2-40B4-BE49-F238E27FC236}">
                <a16:creationId xmlns:a16="http://schemas.microsoft.com/office/drawing/2014/main" id="{E6CEBAD4-F042-4C7A-A75A-C28FAA34E776}"/>
              </a:ext>
            </a:extLst>
          </p:cNvPr>
          <p:cNvSpPr/>
          <p:nvPr>
            <p:custDataLst>
              <p:tags r:id="rId288"/>
            </p:custDataLst>
          </p:nvPr>
        </p:nvSpPr>
        <p:spPr>
          <a:xfrm>
            <a:off x="10579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4" name="Rectangle 2253">
            <a:extLst>
              <a:ext uri="{FF2B5EF4-FFF2-40B4-BE49-F238E27FC236}">
                <a16:creationId xmlns:a16="http://schemas.microsoft.com/office/drawing/2014/main" id="{2C25BD5A-EBD8-49B1-8B4C-32AACCE7AC41}"/>
              </a:ext>
            </a:extLst>
          </p:cNvPr>
          <p:cNvSpPr/>
          <p:nvPr>
            <p:custDataLst>
              <p:tags r:id="rId289"/>
            </p:custDataLst>
          </p:nvPr>
        </p:nvSpPr>
        <p:spPr>
          <a:xfrm>
            <a:off x="82677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5" name="Rectangle 2254">
            <a:extLst>
              <a:ext uri="{FF2B5EF4-FFF2-40B4-BE49-F238E27FC236}">
                <a16:creationId xmlns:a16="http://schemas.microsoft.com/office/drawing/2014/main" id="{3E345058-54F3-4CBF-8676-7ED9B0EDBA56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86233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6" name="Rectangle 2255">
            <a:extLst>
              <a:ext uri="{FF2B5EF4-FFF2-40B4-BE49-F238E27FC236}">
                <a16:creationId xmlns:a16="http://schemas.microsoft.com/office/drawing/2014/main" id="{B274BAE6-A650-45A8-8933-ADD125B5D38B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89789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7" name="Rectangle 2256">
            <a:extLst>
              <a:ext uri="{FF2B5EF4-FFF2-40B4-BE49-F238E27FC236}">
                <a16:creationId xmlns:a16="http://schemas.microsoft.com/office/drawing/2014/main" id="{90682B93-D88D-47CE-85C7-CAC754ACF3F1}"/>
              </a:ext>
            </a:extLst>
          </p:cNvPr>
          <p:cNvSpPr/>
          <p:nvPr>
            <p:custDataLst>
              <p:tags r:id="rId292"/>
            </p:custDataLst>
          </p:nvPr>
        </p:nvSpPr>
        <p:spPr>
          <a:xfrm>
            <a:off x="90678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8" name="Rectangle 2257">
            <a:extLst>
              <a:ext uri="{FF2B5EF4-FFF2-40B4-BE49-F238E27FC236}">
                <a16:creationId xmlns:a16="http://schemas.microsoft.com/office/drawing/2014/main" id="{E8B8E0D2-359D-48C9-B494-08748E4C005D}"/>
              </a:ext>
            </a:extLst>
          </p:cNvPr>
          <p:cNvSpPr/>
          <p:nvPr>
            <p:custDataLst>
              <p:tags r:id="rId293"/>
            </p:custDataLst>
          </p:nvPr>
        </p:nvSpPr>
        <p:spPr>
          <a:xfrm>
            <a:off x="92456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9" name="Rectangle 2258">
            <a:extLst>
              <a:ext uri="{FF2B5EF4-FFF2-40B4-BE49-F238E27FC236}">
                <a16:creationId xmlns:a16="http://schemas.microsoft.com/office/drawing/2014/main" id="{02AB78E0-91CE-479A-AAFF-5DFB9144D73D}"/>
              </a:ext>
            </a:extLst>
          </p:cNvPr>
          <p:cNvSpPr/>
          <p:nvPr>
            <p:custDataLst>
              <p:tags r:id="rId294"/>
            </p:custDataLst>
          </p:nvPr>
        </p:nvSpPr>
        <p:spPr>
          <a:xfrm>
            <a:off x="94234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0" name="Rectangle 2259">
            <a:extLst>
              <a:ext uri="{FF2B5EF4-FFF2-40B4-BE49-F238E27FC236}">
                <a16:creationId xmlns:a16="http://schemas.microsoft.com/office/drawing/2014/main" id="{4D8F055F-3436-43D3-BDD0-FFA7F3820FC7}"/>
              </a:ext>
            </a:extLst>
          </p:cNvPr>
          <p:cNvSpPr/>
          <p:nvPr>
            <p:custDataLst>
              <p:tags r:id="rId295"/>
            </p:custDataLst>
          </p:nvPr>
        </p:nvSpPr>
        <p:spPr>
          <a:xfrm>
            <a:off x="96012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1" name="Rectangle 2260">
            <a:extLst>
              <a:ext uri="{FF2B5EF4-FFF2-40B4-BE49-F238E27FC236}">
                <a16:creationId xmlns:a16="http://schemas.microsoft.com/office/drawing/2014/main" id="{FA68962B-678E-4137-87AD-39A9EF68AC37}"/>
              </a:ext>
            </a:extLst>
          </p:cNvPr>
          <p:cNvSpPr/>
          <p:nvPr>
            <p:custDataLst>
              <p:tags r:id="rId296"/>
            </p:custDataLst>
          </p:nvPr>
        </p:nvSpPr>
        <p:spPr>
          <a:xfrm>
            <a:off x="99568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2" name="Rectangle 2261">
            <a:extLst>
              <a:ext uri="{FF2B5EF4-FFF2-40B4-BE49-F238E27FC236}">
                <a16:creationId xmlns:a16="http://schemas.microsoft.com/office/drawing/2014/main" id="{8CDD7CE7-6678-466D-8D00-762E62E557B3}"/>
              </a:ext>
            </a:extLst>
          </p:cNvPr>
          <p:cNvSpPr/>
          <p:nvPr>
            <p:custDataLst>
              <p:tags r:id="rId297"/>
            </p:custDataLst>
          </p:nvPr>
        </p:nvSpPr>
        <p:spPr>
          <a:xfrm>
            <a:off x="100457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3" name="Rectangle 2262">
            <a:extLst>
              <a:ext uri="{FF2B5EF4-FFF2-40B4-BE49-F238E27FC236}">
                <a16:creationId xmlns:a16="http://schemas.microsoft.com/office/drawing/2014/main" id="{0A20F404-095D-4D93-A000-24D35D93B660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103124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4" name="Rectangle 2263">
            <a:extLst>
              <a:ext uri="{FF2B5EF4-FFF2-40B4-BE49-F238E27FC236}">
                <a16:creationId xmlns:a16="http://schemas.microsoft.com/office/drawing/2014/main" id="{6BF2A962-5EDB-4CDD-B6C7-6B314B878826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104013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5" name="Rectangle 2264">
            <a:extLst>
              <a:ext uri="{FF2B5EF4-FFF2-40B4-BE49-F238E27FC236}">
                <a16:creationId xmlns:a16="http://schemas.microsoft.com/office/drawing/2014/main" id="{DA91C56A-BD48-434C-B846-CB98A372BAA9}"/>
              </a:ext>
            </a:extLst>
          </p:cNvPr>
          <p:cNvSpPr/>
          <p:nvPr>
            <p:custDataLst>
              <p:tags r:id="rId300"/>
            </p:custDataLst>
          </p:nvPr>
        </p:nvSpPr>
        <p:spPr>
          <a:xfrm>
            <a:off x="106680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6" name="Rectangle 2265">
            <a:extLst>
              <a:ext uri="{FF2B5EF4-FFF2-40B4-BE49-F238E27FC236}">
                <a16:creationId xmlns:a16="http://schemas.microsoft.com/office/drawing/2014/main" id="{2AFB5E90-36F3-43B2-84C3-4D026226C46B}"/>
              </a:ext>
            </a:extLst>
          </p:cNvPr>
          <p:cNvSpPr/>
          <p:nvPr>
            <p:custDataLst>
              <p:tags r:id="rId301"/>
            </p:custDataLst>
          </p:nvPr>
        </p:nvSpPr>
        <p:spPr>
          <a:xfrm>
            <a:off x="82677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7" name="Rectangle 2266">
            <a:extLst>
              <a:ext uri="{FF2B5EF4-FFF2-40B4-BE49-F238E27FC236}">
                <a16:creationId xmlns:a16="http://schemas.microsoft.com/office/drawing/2014/main" id="{046B8584-12D9-4669-A7BC-5D25DC44EF1A}"/>
              </a:ext>
            </a:extLst>
          </p:cNvPr>
          <p:cNvSpPr/>
          <p:nvPr>
            <p:custDataLst>
              <p:tags r:id="rId302"/>
            </p:custDataLst>
          </p:nvPr>
        </p:nvSpPr>
        <p:spPr>
          <a:xfrm>
            <a:off x="8623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8" name="Rectangle 2267">
            <a:extLst>
              <a:ext uri="{FF2B5EF4-FFF2-40B4-BE49-F238E27FC236}">
                <a16:creationId xmlns:a16="http://schemas.microsoft.com/office/drawing/2014/main" id="{9F786BC4-9C0D-4CA7-AB16-69B13E8DE0DB}"/>
              </a:ext>
            </a:extLst>
          </p:cNvPr>
          <p:cNvSpPr/>
          <p:nvPr>
            <p:custDataLst>
              <p:tags r:id="rId303"/>
            </p:custDataLst>
          </p:nvPr>
        </p:nvSpPr>
        <p:spPr>
          <a:xfrm>
            <a:off x="88011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9" name="Rectangle 2268">
            <a:extLst>
              <a:ext uri="{FF2B5EF4-FFF2-40B4-BE49-F238E27FC236}">
                <a16:creationId xmlns:a16="http://schemas.microsoft.com/office/drawing/2014/main" id="{DB992DE7-79FA-4E3B-A04C-7874E18114C1}"/>
              </a:ext>
            </a:extLst>
          </p:cNvPr>
          <p:cNvSpPr/>
          <p:nvPr>
            <p:custDataLst>
              <p:tags r:id="rId304"/>
            </p:custDataLst>
          </p:nvPr>
        </p:nvSpPr>
        <p:spPr>
          <a:xfrm>
            <a:off x="93345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0" name="Rectangle 2269">
            <a:extLst>
              <a:ext uri="{FF2B5EF4-FFF2-40B4-BE49-F238E27FC236}">
                <a16:creationId xmlns:a16="http://schemas.microsoft.com/office/drawing/2014/main" id="{BED71D68-290A-44AA-9A74-0C0852A3502A}"/>
              </a:ext>
            </a:extLst>
          </p:cNvPr>
          <p:cNvSpPr/>
          <p:nvPr>
            <p:custDataLst>
              <p:tags r:id="rId305"/>
            </p:custDataLst>
          </p:nvPr>
        </p:nvSpPr>
        <p:spPr>
          <a:xfrm>
            <a:off x="9512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1" name="Rectangle 2270">
            <a:extLst>
              <a:ext uri="{FF2B5EF4-FFF2-40B4-BE49-F238E27FC236}">
                <a16:creationId xmlns:a16="http://schemas.microsoft.com/office/drawing/2014/main" id="{0B4BAD84-6F55-4987-BFDF-A5DB0F56D3E0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96012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2" name="Rectangle 2271">
            <a:extLst>
              <a:ext uri="{FF2B5EF4-FFF2-40B4-BE49-F238E27FC236}">
                <a16:creationId xmlns:a16="http://schemas.microsoft.com/office/drawing/2014/main" id="{7319E40C-C965-406E-A873-92100407553C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97790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3" name="Rectangle 2272">
            <a:extLst>
              <a:ext uri="{FF2B5EF4-FFF2-40B4-BE49-F238E27FC236}">
                <a16:creationId xmlns:a16="http://schemas.microsoft.com/office/drawing/2014/main" id="{ECB86102-EBFF-47E2-9EE8-0E478B0CF750}"/>
              </a:ext>
            </a:extLst>
          </p:cNvPr>
          <p:cNvSpPr/>
          <p:nvPr>
            <p:custDataLst>
              <p:tags r:id="rId308"/>
            </p:custDataLst>
          </p:nvPr>
        </p:nvSpPr>
        <p:spPr>
          <a:xfrm>
            <a:off x="99568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4" name="Rectangle 2273">
            <a:extLst>
              <a:ext uri="{FF2B5EF4-FFF2-40B4-BE49-F238E27FC236}">
                <a16:creationId xmlns:a16="http://schemas.microsoft.com/office/drawing/2014/main" id="{E6FF680C-C274-4EDA-913E-98522C319C5D}"/>
              </a:ext>
            </a:extLst>
          </p:cNvPr>
          <p:cNvSpPr/>
          <p:nvPr>
            <p:custDataLst>
              <p:tags r:id="rId309"/>
            </p:custDataLst>
          </p:nvPr>
        </p:nvSpPr>
        <p:spPr>
          <a:xfrm>
            <a:off x="100457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5" name="Rectangle 2274">
            <a:extLst>
              <a:ext uri="{FF2B5EF4-FFF2-40B4-BE49-F238E27FC236}">
                <a16:creationId xmlns:a16="http://schemas.microsoft.com/office/drawing/2014/main" id="{22056321-9B5B-4EE3-977E-4FFB2AEAE4C9}"/>
              </a:ext>
            </a:extLst>
          </p:cNvPr>
          <p:cNvSpPr/>
          <p:nvPr>
            <p:custDataLst>
              <p:tags r:id="rId310"/>
            </p:custDataLst>
          </p:nvPr>
        </p:nvSpPr>
        <p:spPr>
          <a:xfrm>
            <a:off x="101346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6" name="Rectangle 2275">
            <a:extLst>
              <a:ext uri="{FF2B5EF4-FFF2-40B4-BE49-F238E27FC236}">
                <a16:creationId xmlns:a16="http://schemas.microsoft.com/office/drawing/2014/main" id="{6F43D8DF-378D-4C1A-B9CC-37A5115FE6B9}"/>
              </a:ext>
            </a:extLst>
          </p:cNvPr>
          <p:cNvSpPr/>
          <p:nvPr>
            <p:custDataLst>
              <p:tags r:id="rId311"/>
            </p:custDataLst>
          </p:nvPr>
        </p:nvSpPr>
        <p:spPr>
          <a:xfrm>
            <a:off x="102235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7" name="Rectangle 2276">
            <a:extLst>
              <a:ext uri="{FF2B5EF4-FFF2-40B4-BE49-F238E27FC236}">
                <a16:creationId xmlns:a16="http://schemas.microsoft.com/office/drawing/2014/main" id="{C72574AB-9A57-4252-9406-EC75DB958AE9}"/>
              </a:ext>
            </a:extLst>
          </p:cNvPr>
          <p:cNvSpPr/>
          <p:nvPr>
            <p:custDataLst>
              <p:tags r:id="rId312"/>
            </p:custDataLst>
          </p:nvPr>
        </p:nvSpPr>
        <p:spPr>
          <a:xfrm>
            <a:off x="103124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8" name="Rectangle 2277">
            <a:extLst>
              <a:ext uri="{FF2B5EF4-FFF2-40B4-BE49-F238E27FC236}">
                <a16:creationId xmlns:a16="http://schemas.microsoft.com/office/drawing/2014/main" id="{C1654E3D-E851-43BF-9C2F-EC568C201C4B}"/>
              </a:ext>
            </a:extLst>
          </p:cNvPr>
          <p:cNvSpPr/>
          <p:nvPr>
            <p:custDataLst>
              <p:tags r:id="rId313"/>
            </p:custDataLst>
          </p:nvPr>
        </p:nvSpPr>
        <p:spPr>
          <a:xfrm>
            <a:off x="10401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9" name="Rectangle 2278">
            <a:extLst>
              <a:ext uri="{FF2B5EF4-FFF2-40B4-BE49-F238E27FC236}">
                <a16:creationId xmlns:a16="http://schemas.microsoft.com/office/drawing/2014/main" id="{2D36EAB5-3A57-4BCC-8FC8-F0C3EF40D5BF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105791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0" name="Rectangle 2279">
            <a:extLst>
              <a:ext uri="{FF2B5EF4-FFF2-40B4-BE49-F238E27FC236}">
                <a16:creationId xmlns:a16="http://schemas.microsoft.com/office/drawing/2014/main" id="{753F360F-6E09-485C-A26F-D2F6A994E00C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106680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1" name="Rectangle 2280">
            <a:extLst>
              <a:ext uri="{FF2B5EF4-FFF2-40B4-BE49-F238E27FC236}">
                <a16:creationId xmlns:a16="http://schemas.microsoft.com/office/drawing/2014/main" id="{37682AA3-D499-4E35-AA7D-5225DFA96A2C}"/>
              </a:ext>
            </a:extLst>
          </p:cNvPr>
          <p:cNvSpPr/>
          <p:nvPr>
            <p:custDataLst>
              <p:tags r:id="rId316"/>
            </p:custDataLst>
          </p:nvPr>
        </p:nvSpPr>
        <p:spPr>
          <a:xfrm>
            <a:off x="107569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2" name="Rectangle 2281">
            <a:extLst>
              <a:ext uri="{FF2B5EF4-FFF2-40B4-BE49-F238E27FC236}">
                <a16:creationId xmlns:a16="http://schemas.microsoft.com/office/drawing/2014/main" id="{33FB63A2-FBDB-41C2-914A-A37ACDE0F4EB}"/>
              </a:ext>
            </a:extLst>
          </p:cNvPr>
          <p:cNvSpPr/>
          <p:nvPr>
            <p:custDataLst>
              <p:tags r:id="rId317"/>
            </p:custDataLst>
          </p:nvPr>
        </p:nvSpPr>
        <p:spPr>
          <a:xfrm>
            <a:off x="8978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3" name="Rectangle 2282">
            <a:extLst>
              <a:ext uri="{FF2B5EF4-FFF2-40B4-BE49-F238E27FC236}">
                <a16:creationId xmlns:a16="http://schemas.microsoft.com/office/drawing/2014/main" id="{75AA2DE0-B962-427C-B66B-DEF713C8AD6F}"/>
              </a:ext>
            </a:extLst>
          </p:cNvPr>
          <p:cNvSpPr/>
          <p:nvPr>
            <p:custDataLst>
              <p:tags r:id="rId318"/>
            </p:custDataLst>
          </p:nvPr>
        </p:nvSpPr>
        <p:spPr>
          <a:xfrm>
            <a:off x="93345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4" name="Rectangle 2283">
            <a:extLst>
              <a:ext uri="{FF2B5EF4-FFF2-40B4-BE49-F238E27FC236}">
                <a16:creationId xmlns:a16="http://schemas.microsoft.com/office/drawing/2014/main" id="{629239D9-9757-4FBC-96A4-4E4E8500D8A3}"/>
              </a:ext>
            </a:extLst>
          </p:cNvPr>
          <p:cNvSpPr/>
          <p:nvPr>
            <p:custDataLst>
              <p:tags r:id="rId319"/>
            </p:custDataLst>
          </p:nvPr>
        </p:nvSpPr>
        <p:spPr>
          <a:xfrm>
            <a:off x="96012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5" name="Rectangle 2284">
            <a:extLst>
              <a:ext uri="{FF2B5EF4-FFF2-40B4-BE49-F238E27FC236}">
                <a16:creationId xmlns:a16="http://schemas.microsoft.com/office/drawing/2014/main" id="{8FA6650B-2D35-4412-99E8-3EB98487181D}"/>
              </a:ext>
            </a:extLst>
          </p:cNvPr>
          <p:cNvSpPr/>
          <p:nvPr>
            <p:custDataLst>
              <p:tags r:id="rId320"/>
            </p:custDataLst>
          </p:nvPr>
        </p:nvSpPr>
        <p:spPr>
          <a:xfrm>
            <a:off x="96901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6" name="Rectangle 2285">
            <a:extLst>
              <a:ext uri="{FF2B5EF4-FFF2-40B4-BE49-F238E27FC236}">
                <a16:creationId xmlns:a16="http://schemas.microsoft.com/office/drawing/2014/main" id="{D6B1C03A-DDF8-4992-91D1-17B76C08A506}"/>
              </a:ext>
            </a:extLst>
          </p:cNvPr>
          <p:cNvSpPr/>
          <p:nvPr>
            <p:custDataLst>
              <p:tags r:id="rId321"/>
            </p:custDataLst>
          </p:nvPr>
        </p:nvSpPr>
        <p:spPr>
          <a:xfrm>
            <a:off x="9867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7" name="Rectangle 2286">
            <a:extLst>
              <a:ext uri="{FF2B5EF4-FFF2-40B4-BE49-F238E27FC236}">
                <a16:creationId xmlns:a16="http://schemas.microsoft.com/office/drawing/2014/main" id="{9DCC4AD0-2499-43F0-A5FB-ED89C4344232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100457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8" name="Rectangle 2287">
            <a:extLst>
              <a:ext uri="{FF2B5EF4-FFF2-40B4-BE49-F238E27FC236}">
                <a16:creationId xmlns:a16="http://schemas.microsoft.com/office/drawing/2014/main" id="{F1D8D9DE-3A32-4F22-88E8-D2B417A0643A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104013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9" name="Rectangle 2288">
            <a:extLst>
              <a:ext uri="{FF2B5EF4-FFF2-40B4-BE49-F238E27FC236}">
                <a16:creationId xmlns:a16="http://schemas.microsoft.com/office/drawing/2014/main" id="{C761D106-F3F8-4A36-AC88-55B23FCAA74A}"/>
              </a:ext>
            </a:extLst>
          </p:cNvPr>
          <p:cNvSpPr/>
          <p:nvPr>
            <p:custDataLst>
              <p:tags r:id="rId324"/>
            </p:custDataLst>
          </p:nvPr>
        </p:nvSpPr>
        <p:spPr>
          <a:xfrm>
            <a:off x="104902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0" name="Rectangle 2289">
            <a:extLst>
              <a:ext uri="{FF2B5EF4-FFF2-40B4-BE49-F238E27FC236}">
                <a16:creationId xmlns:a16="http://schemas.microsoft.com/office/drawing/2014/main" id="{28F9405B-C2D5-4834-BE24-29BF80519CF9}"/>
              </a:ext>
            </a:extLst>
          </p:cNvPr>
          <p:cNvSpPr/>
          <p:nvPr>
            <p:custDataLst>
              <p:tags r:id="rId325"/>
            </p:custDataLst>
          </p:nvPr>
        </p:nvSpPr>
        <p:spPr>
          <a:xfrm>
            <a:off x="105791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1" name="Rectangle 2290">
            <a:extLst>
              <a:ext uri="{FF2B5EF4-FFF2-40B4-BE49-F238E27FC236}">
                <a16:creationId xmlns:a16="http://schemas.microsoft.com/office/drawing/2014/main" id="{48BC9A4E-2533-4F1B-AB56-5F85C5759783}"/>
              </a:ext>
            </a:extLst>
          </p:cNvPr>
          <p:cNvSpPr/>
          <p:nvPr>
            <p:custDataLst>
              <p:tags r:id="rId326"/>
            </p:custDataLst>
          </p:nvPr>
        </p:nvSpPr>
        <p:spPr>
          <a:xfrm>
            <a:off x="106680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2" name="Rectangle 2291">
            <a:extLst>
              <a:ext uri="{FF2B5EF4-FFF2-40B4-BE49-F238E27FC236}">
                <a16:creationId xmlns:a16="http://schemas.microsoft.com/office/drawing/2014/main" id="{0B75E96E-A556-4DAB-9987-050756A992F6}"/>
              </a:ext>
            </a:extLst>
          </p:cNvPr>
          <p:cNvSpPr/>
          <p:nvPr>
            <p:custDataLst>
              <p:tags r:id="rId327"/>
            </p:custDataLst>
          </p:nvPr>
        </p:nvSpPr>
        <p:spPr>
          <a:xfrm>
            <a:off x="10756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3" name="Rectangle 2292">
            <a:extLst>
              <a:ext uri="{FF2B5EF4-FFF2-40B4-BE49-F238E27FC236}">
                <a16:creationId xmlns:a16="http://schemas.microsoft.com/office/drawing/2014/main" id="{11A42D1D-EEAA-4434-B94B-A7B7368B11FC}"/>
              </a:ext>
            </a:extLst>
          </p:cNvPr>
          <p:cNvSpPr/>
          <p:nvPr>
            <p:custDataLst>
              <p:tags r:id="rId328"/>
            </p:custDataLst>
          </p:nvPr>
        </p:nvSpPr>
        <p:spPr>
          <a:xfrm>
            <a:off x="8267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4" name="Rectangle 2293">
            <a:extLst>
              <a:ext uri="{FF2B5EF4-FFF2-40B4-BE49-F238E27FC236}">
                <a16:creationId xmlns:a16="http://schemas.microsoft.com/office/drawing/2014/main" id="{0E95F56A-A484-4324-A6E2-06B2C442C797}"/>
              </a:ext>
            </a:extLst>
          </p:cNvPr>
          <p:cNvSpPr/>
          <p:nvPr>
            <p:custDataLst>
              <p:tags r:id="rId329"/>
            </p:custDataLst>
          </p:nvPr>
        </p:nvSpPr>
        <p:spPr>
          <a:xfrm>
            <a:off x="83566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5" name="Rectangle 2294">
            <a:extLst>
              <a:ext uri="{FF2B5EF4-FFF2-40B4-BE49-F238E27FC236}">
                <a16:creationId xmlns:a16="http://schemas.microsoft.com/office/drawing/2014/main" id="{C0A3BC6E-0F1B-4FFE-82EC-52E20BCB3F11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84455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6" name="Rectangle 2295">
            <a:extLst>
              <a:ext uri="{FF2B5EF4-FFF2-40B4-BE49-F238E27FC236}">
                <a16:creationId xmlns:a16="http://schemas.microsoft.com/office/drawing/2014/main" id="{6FA33A80-56FD-43D4-A2D9-770BB3258787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85344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7" name="Rectangle 2296">
            <a:extLst>
              <a:ext uri="{FF2B5EF4-FFF2-40B4-BE49-F238E27FC236}">
                <a16:creationId xmlns:a16="http://schemas.microsoft.com/office/drawing/2014/main" id="{690371AB-8B21-42F7-B936-68D8CA70AA7C}"/>
              </a:ext>
            </a:extLst>
          </p:cNvPr>
          <p:cNvSpPr/>
          <p:nvPr>
            <p:custDataLst>
              <p:tags r:id="rId332"/>
            </p:custDataLst>
          </p:nvPr>
        </p:nvSpPr>
        <p:spPr>
          <a:xfrm>
            <a:off x="86233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8" name="Rectangle 2297">
            <a:extLst>
              <a:ext uri="{FF2B5EF4-FFF2-40B4-BE49-F238E27FC236}">
                <a16:creationId xmlns:a16="http://schemas.microsoft.com/office/drawing/2014/main" id="{9AC26334-1EF9-4360-B09A-957C6540231A}"/>
              </a:ext>
            </a:extLst>
          </p:cNvPr>
          <p:cNvSpPr/>
          <p:nvPr>
            <p:custDataLst>
              <p:tags r:id="rId333"/>
            </p:custDataLst>
          </p:nvPr>
        </p:nvSpPr>
        <p:spPr>
          <a:xfrm>
            <a:off x="87122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9" name="Rectangle 2298">
            <a:extLst>
              <a:ext uri="{FF2B5EF4-FFF2-40B4-BE49-F238E27FC236}">
                <a16:creationId xmlns:a16="http://schemas.microsoft.com/office/drawing/2014/main" id="{492C6356-73D0-4FE8-A954-3F7F42A9B2DD}"/>
              </a:ext>
            </a:extLst>
          </p:cNvPr>
          <p:cNvSpPr/>
          <p:nvPr>
            <p:custDataLst>
              <p:tags r:id="rId334"/>
            </p:custDataLst>
          </p:nvPr>
        </p:nvSpPr>
        <p:spPr>
          <a:xfrm>
            <a:off x="88011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0" name="Rectangle 2299">
            <a:extLst>
              <a:ext uri="{FF2B5EF4-FFF2-40B4-BE49-F238E27FC236}">
                <a16:creationId xmlns:a16="http://schemas.microsoft.com/office/drawing/2014/main" id="{2E825852-E429-4C93-8006-0FE05AF5524D}"/>
              </a:ext>
            </a:extLst>
          </p:cNvPr>
          <p:cNvSpPr/>
          <p:nvPr>
            <p:custDataLst>
              <p:tags r:id="rId335"/>
            </p:custDataLst>
          </p:nvPr>
        </p:nvSpPr>
        <p:spPr>
          <a:xfrm>
            <a:off x="90678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1" name="Rectangle 2300">
            <a:extLst>
              <a:ext uri="{FF2B5EF4-FFF2-40B4-BE49-F238E27FC236}">
                <a16:creationId xmlns:a16="http://schemas.microsoft.com/office/drawing/2014/main" id="{A02FCAAB-61F6-4881-B218-D8F2D20FAD08}"/>
              </a:ext>
            </a:extLst>
          </p:cNvPr>
          <p:cNvSpPr/>
          <p:nvPr>
            <p:custDataLst>
              <p:tags r:id="rId336"/>
            </p:custDataLst>
          </p:nvPr>
        </p:nvSpPr>
        <p:spPr>
          <a:xfrm>
            <a:off x="9156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2" name="Rectangle 2301">
            <a:extLst>
              <a:ext uri="{FF2B5EF4-FFF2-40B4-BE49-F238E27FC236}">
                <a16:creationId xmlns:a16="http://schemas.microsoft.com/office/drawing/2014/main" id="{32A11A73-7A55-4D74-B348-4D58FA7D6DDB}"/>
              </a:ext>
            </a:extLst>
          </p:cNvPr>
          <p:cNvSpPr/>
          <p:nvPr>
            <p:custDataLst>
              <p:tags r:id="rId337"/>
            </p:custDataLst>
          </p:nvPr>
        </p:nvSpPr>
        <p:spPr>
          <a:xfrm>
            <a:off x="92456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3" name="Rectangle 2302">
            <a:extLst>
              <a:ext uri="{FF2B5EF4-FFF2-40B4-BE49-F238E27FC236}">
                <a16:creationId xmlns:a16="http://schemas.microsoft.com/office/drawing/2014/main" id="{7566C52C-2B2F-4E3A-935C-2720A1713909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8679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4" name="Rectangle 2303">
            <a:extLst>
              <a:ext uri="{FF2B5EF4-FFF2-40B4-BE49-F238E27FC236}">
                <a16:creationId xmlns:a16="http://schemas.microsoft.com/office/drawing/2014/main" id="{7E8789C9-6FE4-47F8-9121-505B0B7F1560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9568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5" name="Rectangle 2304">
            <a:extLst>
              <a:ext uri="{FF2B5EF4-FFF2-40B4-BE49-F238E27FC236}">
                <a16:creationId xmlns:a16="http://schemas.microsoft.com/office/drawing/2014/main" id="{A469C0E5-DC32-4150-9A91-3F6A2D6B0D8B}"/>
              </a:ext>
            </a:extLst>
          </p:cNvPr>
          <p:cNvSpPr/>
          <p:nvPr>
            <p:custDataLst>
              <p:tags r:id="rId340"/>
            </p:custDataLst>
          </p:nvPr>
        </p:nvSpPr>
        <p:spPr>
          <a:xfrm>
            <a:off x="10045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6" name="Rectangle 2305">
            <a:extLst>
              <a:ext uri="{FF2B5EF4-FFF2-40B4-BE49-F238E27FC236}">
                <a16:creationId xmlns:a16="http://schemas.microsoft.com/office/drawing/2014/main" id="{93A49C15-D7B6-425F-BB9C-EE768BFE3FF7}"/>
              </a:ext>
            </a:extLst>
          </p:cNvPr>
          <p:cNvSpPr/>
          <p:nvPr>
            <p:custDataLst>
              <p:tags r:id="rId341"/>
            </p:custDataLst>
          </p:nvPr>
        </p:nvSpPr>
        <p:spPr>
          <a:xfrm>
            <a:off x="102235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7" name="Rectangle 2306">
            <a:extLst>
              <a:ext uri="{FF2B5EF4-FFF2-40B4-BE49-F238E27FC236}">
                <a16:creationId xmlns:a16="http://schemas.microsoft.com/office/drawing/2014/main" id="{BB508D60-0CD7-4F47-8EF5-99A0D47AE902}"/>
              </a:ext>
            </a:extLst>
          </p:cNvPr>
          <p:cNvSpPr/>
          <p:nvPr>
            <p:custDataLst>
              <p:tags r:id="rId342"/>
            </p:custDataLst>
          </p:nvPr>
        </p:nvSpPr>
        <p:spPr>
          <a:xfrm>
            <a:off x="104013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5528B3A6-33DC-4FD6-8657-C01F11620AB7}"/>
              </a:ext>
            </a:extLst>
          </p:cNvPr>
          <p:cNvSpPr/>
          <p:nvPr>
            <p:custDataLst>
              <p:tags r:id="rId343"/>
            </p:custDataLst>
          </p:nvPr>
        </p:nvSpPr>
        <p:spPr>
          <a:xfrm>
            <a:off x="104902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9" name="Rectangle 2308">
            <a:extLst>
              <a:ext uri="{FF2B5EF4-FFF2-40B4-BE49-F238E27FC236}">
                <a16:creationId xmlns:a16="http://schemas.microsoft.com/office/drawing/2014/main" id="{976331BF-14E7-40D2-B321-5F6AAE08F5FE}"/>
              </a:ext>
            </a:extLst>
          </p:cNvPr>
          <p:cNvSpPr/>
          <p:nvPr>
            <p:custDataLst>
              <p:tags r:id="rId344"/>
            </p:custDataLst>
          </p:nvPr>
        </p:nvSpPr>
        <p:spPr>
          <a:xfrm>
            <a:off x="105791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0" name="Rectangle 2309">
            <a:extLst>
              <a:ext uri="{FF2B5EF4-FFF2-40B4-BE49-F238E27FC236}">
                <a16:creationId xmlns:a16="http://schemas.microsoft.com/office/drawing/2014/main" id="{2676F38D-7ED3-451F-9BEC-6C21E70F4042}"/>
              </a:ext>
            </a:extLst>
          </p:cNvPr>
          <p:cNvSpPr/>
          <p:nvPr>
            <p:custDataLst>
              <p:tags r:id="rId345"/>
            </p:custDataLst>
          </p:nvPr>
        </p:nvSpPr>
        <p:spPr>
          <a:xfrm>
            <a:off x="82677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1" name="Rectangle 2310">
            <a:extLst>
              <a:ext uri="{FF2B5EF4-FFF2-40B4-BE49-F238E27FC236}">
                <a16:creationId xmlns:a16="http://schemas.microsoft.com/office/drawing/2014/main" id="{A5A47DB9-BBAE-4830-B73B-30AB68256E3E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8011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186FE6C6-6B17-4428-8013-3D6FA41154A3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978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3" name="Rectangle 2312">
            <a:extLst>
              <a:ext uri="{FF2B5EF4-FFF2-40B4-BE49-F238E27FC236}">
                <a16:creationId xmlns:a16="http://schemas.microsoft.com/office/drawing/2014/main" id="{AF6A4D4E-1C16-440C-B77D-390E4F3B0A01}"/>
              </a:ext>
            </a:extLst>
          </p:cNvPr>
          <p:cNvSpPr/>
          <p:nvPr>
            <p:custDataLst>
              <p:tags r:id="rId348"/>
            </p:custDataLst>
          </p:nvPr>
        </p:nvSpPr>
        <p:spPr>
          <a:xfrm>
            <a:off x="90678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4" name="Rectangle 2313">
            <a:extLst>
              <a:ext uri="{FF2B5EF4-FFF2-40B4-BE49-F238E27FC236}">
                <a16:creationId xmlns:a16="http://schemas.microsoft.com/office/drawing/2014/main" id="{CD83A78B-584D-4282-948B-07A0B8959FF3}"/>
              </a:ext>
            </a:extLst>
          </p:cNvPr>
          <p:cNvSpPr/>
          <p:nvPr>
            <p:custDataLst>
              <p:tags r:id="rId349"/>
            </p:custDataLst>
          </p:nvPr>
        </p:nvSpPr>
        <p:spPr>
          <a:xfrm>
            <a:off x="92456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5" name="Rectangle 2314">
            <a:extLst>
              <a:ext uri="{FF2B5EF4-FFF2-40B4-BE49-F238E27FC236}">
                <a16:creationId xmlns:a16="http://schemas.microsoft.com/office/drawing/2014/main" id="{9E157C5A-042C-4678-9873-B90964E92654}"/>
              </a:ext>
            </a:extLst>
          </p:cNvPr>
          <p:cNvSpPr/>
          <p:nvPr>
            <p:custDataLst>
              <p:tags r:id="rId350"/>
            </p:custDataLst>
          </p:nvPr>
        </p:nvSpPr>
        <p:spPr>
          <a:xfrm>
            <a:off x="95123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6" name="Rectangle 2315">
            <a:extLst>
              <a:ext uri="{FF2B5EF4-FFF2-40B4-BE49-F238E27FC236}">
                <a16:creationId xmlns:a16="http://schemas.microsoft.com/office/drawing/2014/main" id="{B3CAF055-6622-420F-BF1F-69800B65066C}"/>
              </a:ext>
            </a:extLst>
          </p:cNvPr>
          <p:cNvSpPr/>
          <p:nvPr>
            <p:custDataLst>
              <p:tags r:id="rId351"/>
            </p:custDataLst>
          </p:nvPr>
        </p:nvSpPr>
        <p:spPr>
          <a:xfrm>
            <a:off x="96901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7" name="Rectangle 2316">
            <a:extLst>
              <a:ext uri="{FF2B5EF4-FFF2-40B4-BE49-F238E27FC236}">
                <a16:creationId xmlns:a16="http://schemas.microsoft.com/office/drawing/2014/main" id="{A69F981C-75A8-4B04-B1A2-B3BC89AABBED}"/>
              </a:ext>
            </a:extLst>
          </p:cNvPr>
          <p:cNvSpPr/>
          <p:nvPr>
            <p:custDataLst>
              <p:tags r:id="rId352"/>
            </p:custDataLst>
          </p:nvPr>
        </p:nvSpPr>
        <p:spPr>
          <a:xfrm>
            <a:off x="9867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8" name="Rectangle 2317">
            <a:extLst>
              <a:ext uri="{FF2B5EF4-FFF2-40B4-BE49-F238E27FC236}">
                <a16:creationId xmlns:a16="http://schemas.microsoft.com/office/drawing/2014/main" id="{1A6F155A-8820-4A5E-8EEB-C208BE07057F}"/>
              </a:ext>
            </a:extLst>
          </p:cNvPr>
          <p:cNvSpPr/>
          <p:nvPr>
            <p:custDataLst>
              <p:tags r:id="rId353"/>
            </p:custDataLst>
          </p:nvPr>
        </p:nvSpPr>
        <p:spPr>
          <a:xfrm>
            <a:off x="100457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9" name="Rectangle 2318">
            <a:extLst>
              <a:ext uri="{FF2B5EF4-FFF2-40B4-BE49-F238E27FC236}">
                <a16:creationId xmlns:a16="http://schemas.microsoft.com/office/drawing/2014/main" id="{110266A5-BFF2-41E9-A464-1F1238DFB3C8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104013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0" name="Rectangle 2319">
            <a:extLst>
              <a:ext uri="{FF2B5EF4-FFF2-40B4-BE49-F238E27FC236}">
                <a16:creationId xmlns:a16="http://schemas.microsoft.com/office/drawing/2014/main" id="{E84369B4-EA32-4AF5-B2D9-A3B35F732B6C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106680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1" name="Rectangle 2320">
            <a:extLst>
              <a:ext uri="{FF2B5EF4-FFF2-40B4-BE49-F238E27FC236}">
                <a16:creationId xmlns:a16="http://schemas.microsoft.com/office/drawing/2014/main" id="{13FE821E-3243-40C7-932D-A9A32E84425C}"/>
              </a:ext>
            </a:extLst>
          </p:cNvPr>
          <p:cNvSpPr/>
          <p:nvPr>
            <p:custDataLst>
              <p:tags r:id="rId356"/>
            </p:custDataLst>
          </p:nvPr>
        </p:nvSpPr>
        <p:spPr>
          <a:xfrm>
            <a:off x="10756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2" name="Rectangle 2321">
            <a:extLst>
              <a:ext uri="{FF2B5EF4-FFF2-40B4-BE49-F238E27FC236}">
                <a16:creationId xmlns:a16="http://schemas.microsoft.com/office/drawing/2014/main" id="{F897DB60-752E-43D7-B25B-FCB90473F62F}"/>
              </a:ext>
            </a:extLst>
          </p:cNvPr>
          <p:cNvSpPr/>
          <p:nvPr>
            <p:custDataLst>
              <p:tags r:id="rId357"/>
            </p:custDataLst>
          </p:nvPr>
        </p:nvSpPr>
        <p:spPr>
          <a:xfrm>
            <a:off x="8267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3" name="Rectangle 2322">
            <a:extLst>
              <a:ext uri="{FF2B5EF4-FFF2-40B4-BE49-F238E27FC236}">
                <a16:creationId xmlns:a16="http://schemas.microsoft.com/office/drawing/2014/main" id="{7B4DCF55-A187-46E1-AB6A-E5B8EC5F0FA4}"/>
              </a:ext>
            </a:extLst>
          </p:cNvPr>
          <p:cNvSpPr/>
          <p:nvPr>
            <p:custDataLst>
              <p:tags r:id="rId358"/>
            </p:custDataLst>
          </p:nvPr>
        </p:nvSpPr>
        <p:spPr>
          <a:xfrm>
            <a:off x="84455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4" name="Rectangle 2323">
            <a:extLst>
              <a:ext uri="{FF2B5EF4-FFF2-40B4-BE49-F238E27FC236}">
                <a16:creationId xmlns:a16="http://schemas.microsoft.com/office/drawing/2014/main" id="{F0E52D8C-C3B7-45C5-AAC3-18B84E290979}"/>
              </a:ext>
            </a:extLst>
          </p:cNvPr>
          <p:cNvSpPr/>
          <p:nvPr>
            <p:custDataLst>
              <p:tags r:id="rId359"/>
            </p:custDataLst>
          </p:nvPr>
        </p:nvSpPr>
        <p:spPr>
          <a:xfrm>
            <a:off x="85344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5" name="Rectangle 2324">
            <a:extLst>
              <a:ext uri="{FF2B5EF4-FFF2-40B4-BE49-F238E27FC236}">
                <a16:creationId xmlns:a16="http://schemas.microsoft.com/office/drawing/2014/main" id="{9FB376DF-7717-443B-94F0-0A722C17031D}"/>
              </a:ext>
            </a:extLst>
          </p:cNvPr>
          <p:cNvSpPr/>
          <p:nvPr>
            <p:custDataLst>
              <p:tags r:id="rId360"/>
            </p:custDataLst>
          </p:nvPr>
        </p:nvSpPr>
        <p:spPr>
          <a:xfrm>
            <a:off x="86233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6" name="Rectangle 2325">
            <a:extLst>
              <a:ext uri="{FF2B5EF4-FFF2-40B4-BE49-F238E27FC236}">
                <a16:creationId xmlns:a16="http://schemas.microsoft.com/office/drawing/2014/main" id="{B94AB3E6-B6D8-46C8-A340-581280311420}"/>
              </a:ext>
            </a:extLst>
          </p:cNvPr>
          <p:cNvSpPr/>
          <p:nvPr>
            <p:custDataLst>
              <p:tags r:id="rId361"/>
            </p:custDataLst>
          </p:nvPr>
        </p:nvSpPr>
        <p:spPr>
          <a:xfrm>
            <a:off x="8801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7" name="Rectangle 2326">
            <a:extLst>
              <a:ext uri="{FF2B5EF4-FFF2-40B4-BE49-F238E27FC236}">
                <a16:creationId xmlns:a16="http://schemas.microsoft.com/office/drawing/2014/main" id="{AEE75486-F4ED-4C9B-9977-3BECA69A4F9A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89789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8" name="Rectangle 2327">
            <a:extLst>
              <a:ext uri="{FF2B5EF4-FFF2-40B4-BE49-F238E27FC236}">
                <a16:creationId xmlns:a16="http://schemas.microsoft.com/office/drawing/2014/main" id="{9968E51B-DDBC-44F8-A85F-76B24ECB7642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9156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9" name="Rectangle 2328">
            <a:extLst>
              <a:ext uri="{FF2B5EF4-FFF2-40B4-BE49-F238E27FC236}">
                <a16:creationId xmlns:a16="http://schemas.microsoft.com/office/drawing/2014/main" id="{A523116C-F381-4EEA-83B5-12992C26F1BC}"/>
              </a:ext>
            </a:extLst>
          </p:cNvPr>
          <p:cNvSpPr/>
          <p:nvPr>
            <p:custDataLst>
              <p:tags r:id="rId364"/>
            </p:custDataLst>
          </p:nvPr>
        </p:nvSpPr>
        <p:spPr>
          <a:xfrm>
            <a:off x="9690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0" name="Rectangle 2329">
            <a:extLst>
              <a:ext uri="{FF2B5EF4-FFF2-40B4-BE49-F238E27FC236}">
                <a16:creationId xmlns:a16="http://schemas.microsoft.com/office/drawing/2014/main" id="{EE885D52-C23A-4D7C-9F27-51DBBDC6757E}"/>
              </a:ext>
            </a:extLst>
          </p:cNvPr>
          <p:cNvSpPr/>
          <p:nvPr>
            <p:custDataLst>
              <p:tags r:id="rId365"/>
            </p:custDataLst>
          </p:nvPr>
        </p:nvSpPr>
        <p:spPr>
          <a:xfrm>
            <a:off x="98679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1" name="Rectangle 2330">
            <a:extLst>
              <a:ext uri="{FF2B5EF4-FFF2-40B4-BE49-F238E27FC236}">
                <a16:creationId xmlns:a16="http://schemas.microsoft.com/office/drawing/2014/main" id="{2BBCF8C8-8D89-4C1E-8911-A6A6AF79FEC0}"/>
              </a:ext>
            </a:extLst>
          </p:cNvPr>
          <p:cNvSpPr/>
          <p:nvPr>
            <p:custDataLst>
              <p:tags r:id="rId366"/>
            </p:custDataLst>
          </p:nvPr>
        </p:nvSpPr>
        <p:spPr>
          <a:xfrm>
            <a:off x="10045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8C6F5C69-42A1-49E5-B51B-E9B7158D936B}"/>
              </a:ext>
            </a:extLst>
          </p:cNvPr>
          <p:cNvSpPr/>
          <p:nvPr>
            <p:custDataLst>
              <p:tags r:id="rId367"/>
            </p:custDataLst>
          </p:nvPr>
        </p:nvSpPr>
        <p:spPr>
          <a:xfrm>
            <a:off x="101346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3" name="Rectangle 2332">
            <a:extLst>
              <a:ext uri="{FF2B5EF4-FFF2-40B4-BE49-F238E27FC236}">
                <a16:creationId xmlns:a16="http://schemas.microsoft.com/office/drawing/2014/main" id="{C6C95A12-8688-45EB-9824-8B1773DFE8EB}"/>
              </a:ext>
            </a:extLst>
          </p:cNvPr>
          <p:cNvSpPr/>
          <p:nvPr>
            <p:custDataLst>
              <p:tags r:id="rId368"/>
            </p:custDataLst>
          </p:nvPr>
        </p:nvSpPr>
        <p:spPr>
          <a:xfrm>
            <a:off x="102235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4" name="Rectangle 2333">
            <a:extLst>
              <a:ext uri="{FF2B5EF4-FFF2-40B4-BE49-F238E27FC236}">
                <a16:creationId xmlns:a16="http://schemas.microsoft.com/office/drawing/2014/main" id="{ED370D33-559E-4F08-8F9A-F840BBBFFD5D}"/>
              </a:ext>
            </a:extLst>
          </p:cNvPr>
          <p:cNvSpPr/>
          <p:nvPr>
            <p:custDataLst>
              <p:tags r:id="rId369"/>
            </p:custDataLst>
          </p:nvPr>
        </p:nvSpPr>
        <p:spPr>
          <a:xfrm>
            <a:off x="103124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5" name="Rectangle 2334">
            <a:extLst>
              <a:ext uri="{FF2B5EF4-FFF2-40B4-BE49-F238E27FC236}">
                <a16:creationId xmlns:a16="http://schemas.microsoft.com/office/drawing/2014/main" id="{DB5EF809-C07A-44BB-98F6-14A9CD95C853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04013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6" name="Rectangle 2335">
            <a:extLst>
              <a:ext uri="{FF2B5EF4-FFF2-40B4-BE49-F238E27FC236}">
                <a16:creationId xmlns:a16="http://schemas.microsoft.com/office/drawing/2014/main" id="{7E52006E-712A-416C-B34B-4977F9A6E818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0579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7" name="Rectangle 2336">
            <a:extLst>
              <a:ext uri="{FF2B5EF4-FFF2-40B4-BE49-F238E27FC236}">
                <a16:creationId xmlns:a16="http://schemas.microsoft.com/office/drawing/2014/main" id="{655D4C68-306D-4B65-8C4A-3B909F7FE375}"/>
              </a:ext>
            </a:extLst>
          </p:cNvPr>
          <p:cNvSpPr/>
          <p:nvPr>
            <p:custDataLst>
              <p:tags r:id="rId372"/>
            </p:custDataLst>
          </p:nvPr>
        </p:nvSpPr>
        <p:spPr>
          <a:xfrm>
            <a:off x="82677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8" name="Rectangle 2337">
            <a:extLst>
              <a:ext uri="{FF2B5EF4-FFF2-40B4-BE49-F238E27FC236}">
                <a16:creationId xmlns:a16="http://schemas.microsoft.com/office/drawing/2014/main" id="{1BF26FE5-805A-484C-B961-6E43BF608D6F}"/>
              </a:ext>
            </a:extLst>
          </p:cNvPr>
          <p:cNvSpPr/>
          <p:nvPr>
            <p:custDataLst>
              <p:tags r:id="rId373"/>
            </p:custDataLst>
          </p:nvPr>
        </p:nvSpPr>
        <p:spPr>
          <a:xfrm>
            <a:off x="84455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9" name="Rectangle 2338">
            <a:extLst>
              <a:ext uri="{FF2B5EF4-FFF2-40B4-BE49-F238E27FC236}">
                <a16:creationId xmlns:a16="http://schemas.microsoft.com/office/drawing/2014/main" id="{E0296490-38CA-435D-9B43-9104A33CA8C2}"/>
              </a:ext>
            </a:extLst>
          </p:cNvPr>
          <p:cNvSpPr/>
          <p:nvPr>
            <p:custDataLst>
              <p:tags r:id="rId374"/>
            </p:custDataLst>
          </p:nvPr>
        </p:nvSpPr>
        <p:spPr>
          <a:xfrm>
            <a:off x="85344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0" name="Rectangle 2339">
            <a:extLst>
              <a:ext uri="{FF2B5EF4-FFF2-40B4-BE49-F238E27FC236}">
                <a16:creationId xmlns:a16="http://schemas.microsoft.com/office/drawing/2014/main" id="{73A6B1CB-9BDE-4D8F-9BB5-2B2F71E2F382}"/>
              </a:ext>
            </a:extLst>
          </p:cNvPr>
          <p:cNvSpPr/>
          <p:nvPr>
            <p:custDataLst>
              <p:tags r:id="rId375"/>
            </p:custDataLst>
          </p:nvPr>
        </p:nvSpPr>
        <p:spPr>
          <a:xfrm>
            <a:off x="86233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58A9D8E8-23EB-4E25-9F58-F85EE9977008}"/>
              </a:ext>
            </a:extLst>
          </p:cNvPr>
          <p:cNvSpPr/>
          <p:nvPr>
            <p:custDataLst>
              <p:tags r:id="rId376"/>
            </p:custDataLst>
          </p:nvPr>
        </p:nvSpPr>
        <p:spPr>
          <a:xfrm>
            <a:off x="88011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2" name="Rectangle 2341">
            <a:extLst>
              <a:ext uri="{FF2B5EF4-FFF2-40B4-BE49-F238E27FC236}">
                <a16:creationId xmlns:a16="http://schemas.microsoft.com/office/drawing/2014/main" id="{A7AB650A-D636-4226-A8D3-5C713C81D2FA}"/>
              </a:ext>
            </a:extLst>
          </p:cNvPr>
          <p:cNvSpPr/>
          <p:nvPr>
            <p:custDataLst>
              <p:tags r:id="rId377"/>
            </p:custDataLst>
          </p:nvPr>
        </p:nvSpPr>
        <p:spPr>
          <a:xfrm>
            <a:off x="89789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E30204C2-C129-4CF6-8F16-6D90D741BF90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92456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4" name="Rectangle 2343">
            <a:extLst>
              <a:ext uri="{FF2B5EF4-FFF2-40B4-BE49-F238E27FC236}">
                <a16:creationId xmlns:a16="http://schemas.microsoft.com/office/drawing/2014/main" id="{2490582D-E07E-40D9-B854-C95255009FCD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94234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21865823-7BB4-4197-A6E0-D888691FA20A}"/>
              </a:ext>
            </a:extLst>
          </p:cNvPr>
          <p:cNvSpPr/>
          <p:nvPr>
            <p:custDataLst>
              <p:tags r:id="rId380"/>
            </p:custDataLst>
          </p:nvPr>
        </p:nvSpPr>
        <p:spPr>
          <a:xfrm>
            <a:off x="95123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6" name="Rectangle 2345">
            <a:extLst>
              <a:ext uri="{FF2B5EF4-FFF2-40B4-BE49-F238E27FC236}">
                <a16:creationId xmlns:a16="http://schemas.microsoft.com/office/drawing/2014/main" id="{0474FD28-FC34-415B-A552-FA1010E6898C}"/>
              </a:ext>
            </a:extLst>
          </p:cNvPr>
          <p:cNvSpPr/>
          <p:nvPr>
            <p:custDataLst>
              <p:tags r:id="rId381"/>
            </p:custDataLst>
          </p:nvPr>
        </p:nvSpPr>
        <p:spPr>
          <a:xfrm>
            <a:off x="96012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7" name="Rectangle 2346">
            <a:extLst>
              <a:ext uri="{FF2B5EF4-FFF2-40B4-BE49-F238E27FC236}">
                <a16:creationId xmlns:a16="http://schemas.microsoft.com/office/drawing/2014/main" id="{3A11BAC6-FDA7-4D09-85DD-81B596D2C70B}"/>
              </a:ext>
            </a:extLst>
          </p:cNvPr>
          <p:cNvSpPr/>
          <p:nvPr>
            <p:custDataLst>
              <p:tags r:id="rId382"/>
            </p:custDataLst>
          </p:nvPr>
        </p:nvSpPr>
        <p:spPr>
          <a:xfrm>
            <a:off x="97790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3DE00DA1-FAE8-4F9C-A504-BD526D79A6B6}"/>
              </a:ext>
            </a:extLst>
          </p:cNvPr>
          <p:cNvSpPr/>
          <p:nvPr>
            <p:custDataLst>
              <p:tags r:id="rId383"/>
            </p:custDataLst>
          </p:nvPr>
        </p:nvSpPr>
        <p:spPr>
          <a:xfrm>
            <a:off x="98679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9" name="Rectangle 2348">
            <a:extLst>
              <a:ext uri="{FF2B5EF4-FFF2-40B4-BE49-F238E27FC236}">
                <a16:creationId xmlns:a16="http://schemas.microsoft.com/office/drawing/2014/main" id="{7F93BAF8-C692-453D-9A53-452DD9654FE2}"/>
              </a:ext>
            </a:extLst>
          </p:cNvPr>
          <p:cNvSpPr/>
          <p:nvPr>
            <p:custDataLst>
              <p:tags r:id="rId384"/>
            </p:custDataLst>
          </p:nvPr>
        </p:nvSpPr>
        <p:spPr>
          <a:xfrm>
            <a:off x="104902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3C136D92-5A72-4927-9DE9-1EF5B2AD2527}"/>
              </a:ext>
            </a:extLst>
          </p:cNvPr>
          <p:cNvSpPr/>
          <p:nvPr>
            <p:custDataLst>
              <p:tags r:id="rId385"/>
            </p:custDataLst>
          </p:nvPr>
        </p:nvSpPr>
        <p:spPr>
          <a:xfrm>
            <a:off x="105791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1" name="Rectangle 2350">
            <a:extLst>
              <a:ext uri="{FF2B5EF4-FFF2-40B4-BE49-F238E27FC236}">
                <a16:creationId xmlns:a16="http://schemas.microsoft.com/office/drawing/2014/main" id="{632F1C7C-6BE0-4F1D-A061-6582EAB4BBE5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82677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1AAE95DB-A949-4C1E-8F9D-8CF2C97353F5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8445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3" name="Rectangle 2352">
            <a:extLst>
              <a:ext uri="{FF2B5EF4-FFF2-40B4-BE49-F238E27FC236}">
                <a16:creationId xmlns:a16="http://schemas.microsoft.com/office/drawing/2014/main" id="{707358C0-24DA-44EA-B5B5-B494296E852C}"/>
              </a:ext>
            </a:extLst>
          </p:cNvPr>
          <p:cNvSpPr/>
          <p:nvPr>
            <p:custDataLst>
              <p:tags r:id="rId388"/>
            </p:custDataLst>
          </p:nvPr>
        </p:nvSpPr>
        <p:spPr>
          <a:xfrm>
            <a:off x="85344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69418EAA-FD94-4563-9CF0-65811C60EF20}"/>
              </a:ext>
            </a:extLst>
          </p:cNvPr>
          <p:cNvSpPr/>
          <p:nvPr>
            <p:custDataLst>
              <p:tags r:id="rId389"/>
            </p:custDataLst>
          </p:nvPr>
        </p:nvSpPr>
        <p:spPr>
          <a:xfrm>
            <a:off x="86233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5" name="Rectangle 2354">
            <a:extLst>
              <a:ext uri="{FF2B5EF4-FFF2-40B4-BE49-F238E27FC236}">
                <a16:creationId xmlns:a16="http://schemas.microsoft.com/office/drawing/2014/main" id="{BABEC218-3125-4525-A4BF-0B8216102EAD}"/>
              </a:ext>
            </a:extLst>
          </p:cNvPr>
          <p:cNvSpPr/>
          <p:nvPr>
            <p:custDataLst>
              <p:tags r:id="rId390"/>
            </p:custDataLst>
          </p:nvPr>
        </p:nvSpPr>
        <p:spPr>
          <a:xfrm>
            <a:off x="8801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0788B619-F60C-4A93-86EE-5002928B8BAB}"/>
              </a:ext>
            </a:extLst>
          </p:cNvPr>
          <p:cNvSpPr/>
          <p:nvPr>
            <p:custDataLst>
              <p:tags r:id="rId391"/>
            </p:custDataLst>
          </p:nvPr>
        </p:nvSpPr>
        <p:spPr>
          <a:xfrm>
            <a:off x="89789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5E845E0F-0563-4BBD-8A0F-CD7E9FC38BB1}"/>
              </a:ext>
            </a:extLst>
          </p:cNvPr>
          <p:cNvSpPr/>
          <p:nvPr>
            <p:custDataLst>
              <p:tags r:id="rId392"/>
            </p:custDataLst>
          </p:nvPr>
        </p:nvSpPr>
        <p:spPr>
          <a:xfrm>
            <a:off x="90678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06D45762-92F9-4DC1-BDD3-11F85BF8BDE5}"/>
              </a:ext>
            </a:extLst>
          </p:cNvPr>
          <p:cNvSpPr/>
          <p:nvPr>
            <p:custDataLst>
              <p:tags r:id="rId393"/>
            </p:custDataLst>
          </p:nvPr>
        </p:nvSpPr>
        <p:spPr>
          <a:xfrm>
            <a:off x="9334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3947C3DB-34E3-4F83-BBB0-861F15DAD76D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96012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9DE9467C-F338-41A4-A623-4E8162B0B0AA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9690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DDEC818-D9E8-4432-85A1-03477979F27F}"/>
              </a:ext>
            </a:extLst>
          </p:cNvPr>
          <p:cNvSpPr/>
          <p:nvPr>
            <p:custDataLst>
              <p:tags r:id="rId396"/>
            </p:custDataLst>
          </p:nvPr>
        </p:nvSpPr>
        <p:spPr>
          <a:xfrm>
            <a:off x="97790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2" name="Rectangle 2361">
            <a:extLst>
              <a:ext uri="{FF2B5EF4-FFF2-40B4-BE49-F238E27FC236}">
                <a16:creationId xmlns:a16="http://schemas.microsoft.com/office/drawing/2014/main" id="{0EDE11CA-C283-4228-8C7C-6A97E2E4E288}"/>
              </a:ext>
            </a:extLst>
          </p:cNvPr>
          <p:cNvSpPr/>
          <p:nvPr>
            <p:custDataLst>
              <p:tags r:id="rId397"/>
            </p:custDataLst>
          </p:nvPr>
        </p:nvSpPr>
        <p:spPr>
          <a:xfrm>
            <a:off x="10223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3" name="Rectangle 2362">
            <a:extLst>
              <a:ext uri="{FF2B5EF4-FFF2-40B4-BE49-F238E27FC236}">
                <a16:creationId xmlns:a16="http://schemas.microsoft.com/office/drawing/2014/main" id="{796DCD7A-0AF1-4787-8EC4-D153B2F3AB28}"/>
              </a:ext>
            </a:extLst>
          </p:cNvPr>
          <p:cNvSpPr/>
          <p:nvPr>
            <p:custDataLst>
              <p:tags r:id="rId398"/>
            </p:custDataLst>
          </p:nvPr>
        </p:nvSpPr>
        <p:spPr>
          <a:xfrm>
            <a:off x="103124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4" name="Rectangle 2363">
            <a:extLst>
              <a:ext uri="{FF2B5EF4-FFF2-40B4-BE49-F238E27FC236}">
                <a16:creationId xmlns:a16="http://schemas.microsoft.com/office/drawing/2014/main" id="{D12C78D0-4FBF-4EFE-B4E2-B1DF9E1F50F3}"/>
              </a:ext>
            </a:extLst>
          </p:cNvPr>
          <p:cNvSpPr/>
          <p:nvPr>
            <p:custDataLst>
              <p:tags r:id="rId399"/>
            </p:custDataLst>
          </p:nvPr>
        </p:nvSpPr>
        <p:spPr>
          <a:xfrm>
            <a:off x="104013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5" name="Rectangle 2364">
            <a:extLst>
              <a:ext uri="{FF2B5EF4-FFF2-40B4-BE49-F238E27FC236}">
                <a16:creationId xmlns:a16="http://schemas.microsoft.com/office/drawing/2014/main" id="{E6BD3269-3CDA-4D82-A7F8-DEEA2F215FE1}"/>
              </a:ext>
            </a:extLst>
          </p:cNvPr>
          <p:cNvSpPr/>
          <p:nvPr>
            <p:custDataLst>
              <p:tags r:id="rId400"/>
            </p:custDataLst>
          </p:nvPr>
        </p:nvSpPr>
        <p:spPr>
          <a:xfrm>
            <a:off x="104902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6" name="Rectangle 2365">
            <a:extLst>
              <a:ext uri="{FF2B5EF4-FFF2-40B4-BE49-F238E27FC236}">
                <a16:creationId xmlns:a16="http://schemas.microsoft.com/office/drawing/2014/main" id="{6469D426-7FA4-48A0-A7C8-29F0FAE0DBA2}"/>
              </a:ext>
            </a:extLst>
          </p:cNvPr>
          <p:cNvSpPr/>
          <p:nvPr>
            <p:custDataLst>
              <p:tags r:id="rId401"/>
            </p:custDataLst>
          </p:nvPr>
        </p:nvSpPr>
        <p:spPr>
          <a:xfrm>
            <a:off x="10579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7" name="Rectangle 2366">
            <a:extLst>
              <a:ext uri="{FF2B5EF4-FFF2-40B4-BE49-F238E27FC236}">
                <a16:creationId xmlns:a16="http://schemas.microsoft.com/office/drawing/2014/main" id="{9193B917-DBF8-48F8-8C64-C48C6C7FDCB9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06680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8" name="Rectangle 2367">
            <a:extLst>
              <a:ext uri="{FF2B5EF4-FFF2-40B4-BE49-F238E27FC236}">
                <a16:creationId xmlns:a16="http://schemas.microsoft.com/office/drawing/2014/main" id="{FC5C060C-6DE6-4042-BAD1-D465AA1E3E4A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8267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9" name="Rectangle 2368">
            <a:extLst>
              <a:ext uri="{FF2B5EF4-FFF2-40B4-BE49-F238E27FC236}">
                <a16:creationId xmlns:a16="http://schemas.microsoft.com/office/drawing/2014/main" id="{06460BF5-C87B-4A8F-9929-B690D3FEE089}"/>
              </a:ext>
            </a:extLst>
          </p:cNvPr>
          <p:cNvSpPr/>
          <p:nvPr>
            <p:custDataLst>
              <p:tags r:id="rId404"/>
            </p:custDataLst>
          </p:nvPr>
        </p:nvSpPr>
        <p:spPr>
          <a:xfrm>
            <a:off x="88011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0" name="Rectangle 2369">
            <a:extLst>
              <a:ext uri="{FF2B5EF4-FFF2-40B4-BE49-F238E27FC236}">
                <a16:creationId xmlns:a16="http://schemas.microsoft.com/office/drawing/2014/main" id="{74C5FA9A-FA4F-49AA-BA7B-A05A32D2F58F}"/>
              </a:ext>
            </a:extLst>
          </p:cNvPr>
          <p:cNvSpPr/>
          <p:nvPr>
            <p:custDataLst>
              <p:tags r:id="rId405"/>
            </p:custDataLst>
          </p:nvPr>
        </p:nvSpPr>
        <p:spPr>
          <a:xfrm>
            <a:off x="90678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1" name="Rectangle 2370">
            <a:extLst>
              <a:ext uri="{FF2B5EF4-FFF2-40B4-BE49-F238E27FC236}">
                <a16:creationId xmlns:a16="http://schemas.microsoft.com/office/drawing/2014/main" id="{858C51BA-CE97-445F-9FEE-49C554DB5D47}"/>
              </a:ext>
            </a:extLst>
          </p:cNvPr>
          <p:cNvSpPr/>
          <p:nvPr>
            <p:custDataLst>
              <p:tags r:id="rId406"/>
            </p:custDataLst>
          </p:nvPr>
        </p:nvSpPr>
        <p:spPr>
          <a:xfrm>
            <a:off x="9156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2" name="Rectangle 2371">
            <a:extLst>
              <a:ext uri="{FF2B5EF4-FFF2-40B4-BE49-F238E27FC236}">
                <a16:creationId xmlns:a16="http://schemas.microsoft.com/office/drawing/2014/main" id="{26F0BA75-0BAB-4814-A7A6-E573F8B407E9}"/>
              </a:ext>
            </a:extLst>
          </p:cNvPr>
          <p:cNvSpPr/>
          <p:nvPr>
            <p:custDataLst>
              <p:tags r:id="rId407"/>
            </p:custDataLst>
          </p:nvPr>
        </p:nvSpPr>
        <p:spPr>
          <a:xfrm>
            <a:off x="94234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3" name="Rectangle 2372">
            <a:extLst>
              <a:ext uri="{FF2B5EF4-FFF2-40B4-BE49-F238E27FC236}">
                <a16:creationId xmlns:a16="http://schemas.microsoft.com/office/drawing/2014/main" id="{AF0B88A6-3607-4723-B6B1-E31CA755B2C9}"/>
              </a:ext>
            </a:extLst>
          </p:cNvPr>
          <p:cNvSpPr/>
          <p:nvPr>
            <p:custDataLst>
              <p:tags r:id="rId408"/>
            </p:custDataLst>
          </p:nvPr>
        </p:nvSpPr>
        <p:spPr>
          <a:xfrm>
            <a:off x="96012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4" name="Rectangle 2373">
            <a:extLst>
              <a:ext uri="{FF2B5EF4-FFF2-40B4-BE49-F238E27FC236}">
                <a16:creationId xmlns:a16="http://schemas.microsoft.com/office/drawing/2014/main" id="{F2F92B16-3C83-44E9-BBB2-7C5B7BB3BC9C}"/>
              </a:ext>
            </a:extLst>
          </p:cNvPr>
          <p:cNvSpPr/>
          <p:nvPr>
            <p:custDataLst>
              <p:tags r:id="rId409"/>
            </p:custDataLst>
          </p:nvPr>
        </p:nvSpPr>
        <p:spPr>
          <a:xfrm>
            <a:off x="97790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5" name="Rectangle 2374">
            <a:extLst>
              <a:ext uri="{FF2B5EF4-FFF2-40B4-BE49-F238E27FC236}">
                <a16:creationId xmlns:a16="http://schemas.microsoft.com/office/drawing/2014/main" id="{5E43B6C3-8E37-415F-845B-F9B67C4331F1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98679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6" name="Rectangle 2375">
            <a:extLst>
              <a:ext uri="{FF2B5EF4-FFF2-40B4-BE49-F238E27FC236}">
                <a16:creationId xmlns:a16="http://schemas.microsoft.com/office/drawing/2014/main" id="{09211A8E-A65C-453D-84C8-C4EACE0ADE30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99568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7" name="Rectangle 2376">
            <a:extLst>
              <a:ext uri="{FF2B5EF4-FFF2-40B4-BE49-F238E27FC236}">
                <a16:creationId xmlns:a16="http://schemas.microsoft.com/office/drawing/2014/main" id="{C9DF1202-89F0-4210-85AF-48109358A1EC}"/>
              </a:ext>
            </a:extLst>
          </p:cNvPr>
          <p:cNvSpPr/>
          <p:nvPr>
            <p:custDataLst>
              <p:tags r:id="rId412"/>
            </p:custDataLst>
          </p:nvPr>
        </p:nvSpPr>
        <p:spPr>
          <a:xfrm>
            <a:off x="10045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8" name="Rectangle 2377">
            <a:extLst>
              <a:ext uri="{FF2B5EF4-FFF2-40B4-BE49-F238E27FC236}">
                <a16:creationId xmlns:a16="http://schemas.microsoft.com/office/drawing/2014/main" id="{48326CC4-61E0-4297-8E15-EE9BB8BCD429}"/>
              </a:ext>
            </a:extLst>
          </p:cNvPr>
          <p:cNvSpPr/>
          <p:nvPr>
            <p:custDataLst>
              <p:tags r:id="rId413"/>
            </p:custDataLst>
          </p:nvPr>
        </p:nvSpPr>
        <p:spPr>
          <a:xfrm>
            <a:off x="101346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9" name="Rectangle 2378">
            <a:extLst>
              <a:ext uri="{FF2B5EF4-FFF2-40B4-BE49-F238E27FC236}">
                <a16:creationId xmlns:a16="http://schemas.microsoft.com/office/drawing/2014/main" id="{630C2629-7701-4F09-99BA-00F03AA30124}"/>
              </a:ext>
            </a:extLst>
          </p:cNvPr>
          <p:cNvSpPr/>
          <p:nvPr>
            <p:custDataLst>
              <p:tags r:id="rId414"/>
            </p:custDataLst>
          </p:nvPr>
        </p:nvSpPr>
        <p:spPr>
          <a:xfrm>
            <a:off x="104902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0" name="Rectangle 2379">
            <a:extLst>
              <a:ext uri="{FF2B5EF4-FFF2-40B4-BE49-F238E27FC236}">
                <a16:creationId xmlns:a16="http://schemas.microsoft.com/office/drawing/2014/main" id="{C7C974D4-1402-4E08-9E18-68BA7A8D1DE1}"/>
              </a:ext>
            </a:extLst>
          </p:cNvPr>
          <p:cNvSpPr/>
          <p:nvPr>
            <p:custDataLst>
              <p:tags r:id="rId415"/>
            </p:custDataLst>
          </p:nvPr>
        </p:nvSpPr>
        <p:spPr>
          <a:xfrm>
            <a:off x="106680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1" name="Rectangle 2380">
            <a:extLst>
              <a:ext uri="{FF2B5EF4-FFF2-40B4-BE49-F238E27FC236}">
                <a16:creationId xmlns:a16="http://schemas.microsoft.com/office/drawing/2014/main" id="{EB46B69E-67DC-475F-916C-276AC0B3309D}"/>
              </a:ext>
            </a:extLst>
          </p:cNvPr>
          <p:cNvSpPr/>
          <p:nvPr>
            <p:custDataLst>
              <p:tags r:id="rId416"/>
            </p:custDataLst>
          </p:nvPr>
        </p:nvSpPr>
        <p:spPr>
          <a:xfrm>
            <a:off x="82677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2" name="Rectangle 2381">
            <a:extLst>
              <a:ext uri="{FF2B5EF4-FFF2-40B4-BE49-F238E27FC236}">
                <a16:creationId xmlns:a16="http://schemas.microsoft.com/office/drawing/2014/main" id="{911EB489-8980-468E-A04E-E89A5EC1957F}"/>
              </a:ext>
            </a:extLst>
          </p:cNvPr>
          <p:cNvSpPr/>
          <p:nvPr>
            <p:custDataLst>
              <p:tags r:id="rId417"/>
            </p:custDataLst>
          </p:nvPr>
        </p:nvSpPr>
        <p:spPr>
          <a:xfrm>
            <a:off x="83566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3" name="Rectangle 2382">
            <a:extLst>
              <a:ext uri="{FF2B5EF4-FFF2-40B4-BE49-F238E27FC236}">
                <a16:creationId xmlns:a16="http://schemas.microsoft.com/office/drawing/2014/main" id="{DB07F9F7-28F3-480F-A1E2-2F8B0D56645A}"/>
              </a:ext>
            </a:extLst>
          </p:cNvPr>
          <p:cNvSpPr/>
          <p:nvPr>
            <p:custDataLst>
              <p:tags r:id="rId418"/>
            </p:custDataLst>
          </p:nvPr>
        </p:nvSpPr>
        <p:spPr>
          <a:xfrm>
            <a:off x="84455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4" name="Rectangle 2383">
            <a:extLst>
              <a:ext uri="{FF2B5EF4-FFF2-40B4-BE49-F238E27FC236}">
                <a16:creationId xmlns:a16="http://schemas.microsoft.com/office/drawing/2014/main" id="{3AD2158C-B212-400F-BA19-816EEA8F84E0}"/>
              </a:ext>
            </a:extLst>
          </p:cNvPr>
          <p:cNvSpPr/>
          <p:nvPr>
            <p:custDataLst>
              <p:tags r:id="rId419"/>
            </p:custDataLst>
          </p:nvPr>
        </p:nvSpPr>
        <p:spPr>
          <a:xfrm>
            <a:off x="8534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5" name="Rectangle 2384">
            <a:extLst>
              <a:ext uri="{FF2B5EF4-FFF2-40B4-BE49-F238E27FC236}">
                <a16:creationId xmlns:a16="http://schemas.microsoft.com/office/drawing/2014/main" id="{ED612BB8-E22D-4AF3-93A1-3191921B0C53}"/>
              </a:ext>
            </a:extLst>
          </p:cNvPr>
          <p:cNvSpPr/>
          <p:nvPr>
            <p:custDataLst>
              <p:tags r:id="rId420"/>
            </p:custDataLst>
          </p:nvPr>
        </p:nvSpPr>
        <p:spPr>
          <a:xfrm>
            <a:off x="8623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6" name="Rectangle 2385">
            <a:extLst>
              <a:ext uri="{FF2B5EF4-FFF2-40B4-BE49-F238E27FC236}">
                <a16:creationId xmlns:a16="http://schemas.microsoft.com/office/drawing/2014/main" id="{3B250EBA-3365-4571-9CEC-2A971DC720E9}"/>
              </a:ext>
            </a:extLst>
          </p:cNvPr>
          <p:cNvSpPr/>
          <p:nvPr>
            <p:custDataLst>
              <p:tags r:id="rId421"/>
            </p:custDataLst>
          </p:nvPr>
        </p:nvSpPr>
        <p:spPr>
          <a:xfrm>
            <a:off x="8712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7" name="Rectangle 2386">
            <a:extLst>
              <a:ext uri="{FF2B5EF4-FFF2-40B4-BE49-F238E27FC236}">
                <a16:creationId xmlns:a16="http://schemas.microsoft.com/office/drawing/2014/main" id="{48F0A387-5124-4917-BCA8-1C6B80CDF554}"/>
              </a:ext>
            </a:extLst>
          </p:cNvPr>
          <p:cNvSpPr/>
          <p:nvPr>
            <p:custDataLst>
              <p:tags r:id="rId422"/>
            </p:custDataLst>
          </p:nvPr>
        </p:nvSpPr>
        <p:spPr>
          <a:xfrm>
            <a:off x="88011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8" name="Rectangle 2387">
            <a:extLst>
              <a:ext uri="{FF2B5EF4-FFF2-40B4-BE49-F238E27FC236}">
                <a16:creationId xmlns:a16="http://schemas.microsoft.com/office/drawing/2014/main" id="{0E7809D6-58AD-4D14-9E3B-FC25377C51E2}"/>
              </a:ext>
            </a:extLst>
          </p:cNvPr>
          <p:cNvSpPr/>
          <p:nvPr>
            <p:custDataLst>
              <p:tags r:id="rId423"/>
            </p:custDataLst>
          </p:nvPr>
        </p:nvSpPr>
        <p:spPr>
          <a:xfrm>
            <a:off x="89789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9" name="Rectangle 2388">
            <a:extLst>
              <a:ext uri="{FF2B5EF4-FFF2-40B4-BE49-F238E27FC236}">
                <a16:creationId xmlns:a16="http://schemas.microsoft.com/office/drawing/2014/main" id="{952A284F-4A13-463A-8C7E-EE4A08D02159}"/>
              </a:ext>
            </a:extLst>
          </p:cNvPr>
          <p:cNvSpPr/>
          <p:nvPr>
            <p:custDataLst>
              <p:tags r:id="rId424"/>
            </p:custDataLst>
          </p:nvPr>
        </p:nvSpPr>
        <p:spPr>
          <a:xfrm>
            <a:off x="93345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0" name="Rectangle 2389">
            <a:extLst>
              <a:ext uri="{FF2B5EF4-FFF2-40B4-BE49-F238E27FC236}">
                <a16:creationId xmlns:a16="http://schemas.microsoft.com/office/drawing/2014/main" id="{39B4EDB6-0B92-4EDE-81F5-8ABB4A0F768B}"/>
              </a:ext>
            </a:extLst>
          </p:cNvPr>
          <p:cNvSpPr/>
          <p:nvPr>
            <p:custDataLst>
              <p:tags r:id="rId425"/>
            </p:custDataLst>
          </p:nvPr>
        </p:nvSpPr>
        <p:spPr>
          <a:xfrm>
            <a:off x="9423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1" name="Rectangle 2390">
            <a:extLst>
              <a:ext uri="{FF2B5EF4-FFF2-40B4-BE49-F238E27FC236}">
                <a16:creationId xmlns:a16="http://schemas.microsoft.com/office/drawing/2014/main" id="{40122F97-E042-4EC6-8F37-290368B08D13}"/>
              </a:ext>
            </a:extLst>
          </p:cNvPr>
          <p:cNvSpPr/>
          <p:nvPr>
            <p:custDataLst>
              <p:tags r:id="rId426"/>
            </p:custDataLst>
          </p:nvPr>
        </p:nvSpPr>
        <p:spPr>
          <a:xfrm>
            <a:off x="9512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2" name="Rectangle 2391">
            <a:extLst>
              <a:ext uri="{FF2B5EF4-FFF2-40B4-BE49-F238E27FC236}">
                <a16:creationId xmlns:a16="http://schemas.microsoft.com/office/drawing/2014/main" id="{7CE932B0-05EB-42A2-99E0-D2D46851C867}"/>
              </a:ext>
            </a:extLst>
          </p:cNvPr>
          <p:cNvSpPr/>
          <p:nvPr>
            <p:custDataLst>
              <p:tags r:id="rId427"/>
            </p:custDataLst>
          </p:nvPr>
        </p:nvSpPr>
        <p:spPr>
          <a:xfrm>
            <a:off x="9601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3" name="Rectangle 2392">
            <a:extLst>
              <a:ext uri="{FF2B5EF4-FFF2-40B4-BE49-F238E27FC236}">
                <a16:creationId xmlns:a16="http://schemas.microsoft.com/office/drawing/2014/main" id="{775E0D6A-97BA-44A5-8A17-A1750F9E46E6}"/>
              </a:ext>
            </a:extLst>
          </p:cNvPr>
          <p:cNvSpPr/>
          <p:nvPr>
            <p:custDataLst>
              <p:tags r:id="rId428"/>
            </p:custDataLst>
          </p:nvPr>
        </p:nvSpPr>
        <p:spPr>
          <a:xfrm>
            <a:off x="99568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4" name="Rectangle 2393">
            <a:extLst>
              <a:ext uri="{FF2B5EF4-FFF2-40B4-BE49-F238E27FC236}">
                <a16:creationId xmlns:a16="http://schemas.microsoft.com/office/drawing/2014/main" id="{A63D4039-B962-4E14-AC57-AEFDD5A99709}"/>
              </a:ext>
            </a:extLst>
          </p:cNvPr>
          <p:cNvSpPr/>
          <p:nvPr>
            <p:custDataLst>
              <p:tags r:id="rId429"/>
            </p:custDataLst>
          </p:nvPr>
        </p:nvSpPr>
        <p:spPr>
          <a:xfrm>
            <a:off x="101346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5" name="Rectangle 2394">
            <a:extLst>
              <a:ext uri="{FF2B5EF4-FFF2-40B4-BE49-F238E27FC236}">
                <a16:creationId xmlns:a16="http://schemas.microsoft.com/office/drawing/2014/main" id="{F1CD7FD4-7B23-44FD-80F9-FF878A3193D3}"/>
              </a:ext>
            </a:extLst>
          </p:cNvPr>
          <p:cNvSpPr/>
          <p:nvPr>
            <p:custDataLst>
              <p:tags r:id="rId430"/>
            </p:custDataLst>
          </p:nvPr>
        </p:nvSpPr>
        <p:spPr>
          <a:xfrm>
            <a:off x="10312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6" name="Rectangle 2395">
            <a:extLst>
              <a:ext uri="{FF2B5EF4-FFF2-40B4-BE49-F238E27FC236}">
                <a16:creationId xmlns:a16="http://schemas.microsoft.com/office/drawing/2014/main" id="{78A979FA-EE18-4991-AA54-7DDDC7974987}"/>
              </a:ext>
            </a:extLst>
          </p:cNvPr>
          <p:cNvSpPr/>
          <p:nvPr>
            <p:custDataLst>
              <p:tags r:id="rId431"/>
            </p:custDataLst>
          </p:nvPr>
        </p:nvSpPr>
        <p:spPr>
          <a:xfrm>
            <a:off x="10401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7" name="Rectangle 2396">
            <a:extLst>
              <a:ext uri="{FF2B5EF4-FFF2-40B4-BE49-F238E27FC236}">
                <a16:creationId xmlns:a16="http://schemas.microsoft.com/office/drawing/2014/main" id="{5200D3C1-6E76-4CB0-95D3-909A759106E8}"/>
              </a:ext>
            </a:extLst>
          </p:cNvPr>
          <p:cNvSpPr/>
          <p:nvPr>
            <p:custDataLst>
              <p:tags r:id="rId432"/>
            </p:custDataLst>
          </p:nvPr>
        </p:nvSpPr>
        <p:spPr>
          <a:xfrm>
            <a:off x="10490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8" name="Rectangle 2397">
            <a:extLst>
              <a:ext uri="{FF2B5EF4-FFF2-40B4-BE49-F238E27FC236}">
                <a16:creationId xmlns:a16="http://schemas.microsoft.com/office/drawing/2014/main" id="{C6D7A01F-D4C8-4CE7-91C1-E25E08960315}"/>
              </a:ext>
            </a:extLst>
          </p:cNvPr>
          <p:cNvSpPr/>
          <p:nvPr>
            <p:custDataLst>
              <p:tags r:id="rId433"/>
            </p:custDataLst>
          </p:nvPr>
        </p:nvSpPr>
        <p:spPr>
          <a:xfrm>
            <a:off x="105791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3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B36A-FC4A-2DC0-38D6-D564D8080CD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6410" y="0"/>
            <a:ext cx="12001499" cy="1154096"/>
          </a:xfrm>
        </p:spPr>
        <p:txBody>
          <a:bodyPr>
            <a:normAutofit/>
          </a:bodyPr>
          <a:lstStyle/>
          <a:p>
            <a:r>
              <a:rPr lang="en-GB" sz="4100" dirty="0"/>
              <a:t>What political issues or topics interest you most?</a:t>
            </a:r>
            <a:endParaRPr lang="en-FI" sz="41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56B48-3FFD-4706-B908-D0393E16E0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410" y="632206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ctr"/>
            <a:r>
              <a:rPr lang="en-GB"/>
              <a:t>0/0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C67F9A-FF84-4EA1-9CCC-A35B257CC9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26780" y="633476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ctr"/>
            <a:r>
              <a:rPr lang="en-GB"/>
              <a:t>Question slide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9A69F295-F9FD-48B7-9DA5-A8C7FAB0296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4C5763-5252-4BC0-B7E2-89D3A61067F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D8567-61EB-478A-97A9-92622ADA7A7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328400" y="5994400"/>
            <a:ext cx="762000" cy="762000"/>
          </a:xfrm>
          <a:prstGeom prst="ellipse">
            <a:avLst/>
          </a:prstGeom>
          <a:solidFill>
            <a:srgbClr val="4472C4"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</a:srgbClr>
          </a:solidFill>
          <a:ln w="12700" cap="flat" cmpd="sng" algn="ctr">
            <a:solidFill>
              <a:srgbClr val="4472C4">
                <a:shade val="1500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rIns="0" rtlCol="0" anchor="ctr" anchorCtr="1"/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7FA62-58F2-4A25-BA12-CF279D9098A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825240" y="6322060"/>
            <a:ext cx="19685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Join at: </a:t>
            </a:r>
            <a:r>
              <a:rPr lang="en-GB" b="1"/>
              <a:t>vevox.app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71BC9-20B3-4EF0-8B3A-0BCC3E1881B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111240" y="6334760"/>
            <a:ext cx="1778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130-850-566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19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9B9CF4C-409E-8709-2658-ED512972C5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00"/>
            <a:ext cx="10515600" cy="439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A25F1-5A17-4A67-9663-E81B5C1BC4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0" y="0"/>
            <a:ext cx="11988800" cy="1143000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ctr" anchorCtr="0"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latin typeface="Franklin Gothic Demi"/>
              </a:rPr>
              <a:t>What political issues or topics interest you most?</a:t>
            </a:r>
            <a:endParaRPr lang="en-GB" sz="4100">
              <a:solidFill>
                <a:srgbClr val="FFFFFF"/>
              </a:solidFill>
              <a:latin typeface="Franklin Gothic Dem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B452EE-0D46-4326-B612-B69FD2F3F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2600" y="6311900"/>
            <a:ext cx="1905000" cy="381000"/>
          </a:xfrm>
          <a:prstGeom prst="round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172C5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>
            <a:no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301D21-E488-499E-93BE-69E71B429D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21700" y="6324600"/>
            <a:ext cx="1905000" cy="381000"/>
          </a:xfrm>
          <a:prstGeom prst="round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172C5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>
            <a:no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latin typeface="Calibri"/>
                <a:cs typeface="Calibri"/>
              </a:rPr>
              <a:t>Preparing Results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E34C8E-5F87-4D9B-9921-435C73F0152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4DE73341-380E-4CB3-966A-8E8BE32F9EE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B175B-D947-49D6-95C8-70B678C79A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822700" y="6311900"/>
            <a:ext cx="19685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Join at: </a:t>
            </a:r>
            <a:r>
              <a:rPr lang="en-GB" b="1"/>
              <a:t>vevox.app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1B4E8-5F16-4F65-A6A2-7B4EE0CD8B5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108700" y="6324600"/>
            <a:ext cx="1778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130-850-566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B51E9-05DA-48A5-B042-CF39B05C8EC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200" y="5740400"/>
            <a:ext cx="10515600" cy="876300"/>
          </a:xfrm>
          <a:prstGeom prst="rect">
            <a:avLst/>
          </a:prstGeom>
          <a:solidFill>
            <a:srgbClr val="666666">
              <a:alpha val="40000"/>
              <a:alpha val="0"/>
              <a:alpha val="40000"/>
            </a:srgbClr>
          </a:solidFill>
          <a:ln w="12700" cap="flat" cmpd="sng" algn="ctr">
            <a:solidFill>
              <a:srgbClr val="808080">
                <a:alpha val="40000"/>
                <a:alpha val="0"/>
                <a:alpha val="4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ctr" anchorCtr="1"/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RESULTS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49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912298-A848-1CE2-CAB8-10E109BEB75A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F48B2-F7DA-EBF8-659C-F8B8EDD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learn?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8A5C-8C20-7326-A13E-5CFBC26F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13</a:t>
            </a:fld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E96FE-323E-6031-E6B7-378A7B7F0BB1}"/>
              </a:ext>
            </a:extLst>
          </p:cNvPr>
          <p:cNvGrpSpPr/>
          <p:nvPr/>
        </p:nvGrpSpPr>
        <p:grpSpPr>
          <a:xfrm>
            <a:off x="635507" y="1581912"/>
            <a:ext cx="2043683" cy="1352484"/>
            <a:chOff x="708660" y="1411968"/>
            <a:chExt cx="1641348" cy="193473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3C31E6D9-325A-3A51-2113-80FEB048921B}"/>
                </a:ext>
              </a:extLst>
            </p:cNvPr>
            <p:cNvSpPr/>
            <p:nvPr/>
          </p:nvSpPr>
          <p:spPr>
            <a:xfrm rot="5400000">
              <a:off x="768096" y="176479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124FE8-FEC9-3288-0BF4-B0115EF37A73}"/>
                </a:ext>
              </a:extLst>
            </p:cNvPr>
            <p:cNvSpPr/>
            <p:nvPr/>
          </p:nvSpPr>
          <p:spPr>
            <a:xfrm rot="5400000">
              <a:off x="768096" y="135253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2D13D8-C26A-ABCD-C289-5EACE02131B8}"/>
              </a:ext>
            </a:extLst>
          </p:cNvPr>
          <p:cNvGrpSpPr/>
          <p:nvPr/>
        </p:nvGrpSpPr>
        <p:grpSpPr>
          <a:xfrm>
            <a:off x="635508" y="2796471"/>
            <a:ext cx="2043683" cy="1352484"/>
            <a:chOff x="708660" y="1411968"/>
            <a:chExt cx="1641348" cy="1934736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152D6E4E-115D-F8A2-3956-D7B8B1EDA976}"/>
                </a:ext>
              </a:extLst>
            </p:cNvPr>
            <p:cNvSpPr/>
            <p:nvPr/>
          </p:nvSpPr>
          <p:spPr>
            <a:xfrm rot="5400000">
              <a:off x="768096" y="176479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12065708-4B5A-5835-4F57-2761DD5C954C}"/>
                </a:ext>
              </a:extLst>
            </p:cNvPr>
            <p:cNvSpPr/>
            <p:nvPr/>
          </p:nvSpPr>
          <p:spPr>
            <a:xfrm rot="5400000">
              <a:off x="768096" y="135253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E546F4-ADCA-784B-4950-EA980F5B6AE8}"/>
              </a:ext>
            </a:extLst>
          </p:cNvPr>
          <p:cNvGrpSpPr/>
          <p:nvPr/>
        </p:nvGrpSpPr>
        <p:grpSpPr>
          <a:xfrm>
            <a:off x="635508" y="4011030"/>
            <a:ext cx="2043683" cy="1352484"/>
            <a:chOff x="708660" y="1411968"/>
            <a:chExt cx="1641348" cy="1934736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F502A03-BF28-5D5D-69B0-606C5C28407C}"/>
                </a:ext>
              </a:extLst>
            </p:cNvPr>
            <p:cNvSpPr/>
            <p:nvPr/>
          </p:nvSpPr>
          <p:spPr>
            <a:xfrm rot="5400000">
              <a:off x="768096" y="176479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486F2609-A811-1A02-84D5-36E2823C1482}"/>
                </a:ext>
              </a:extLst>
            </p:cNvPr>
            <p:cNvSpPr/>
            <p:nvPr/>
          </p:nvSpPr>
          <p:spPr>
            <a:xfrm rot="5400000">
              <a:off x="768096" y="135253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6BED27-46EF-254E-AC27-1D28DC57A4A1}"/>
              </a:ext>
            </a:extLst>
          </p:cNvPr>
          <p:cNvGrpSpPr/>
          <p:nvPr/>
        </p:nvGrpSpPr>
        <p:grpSpPr>
          <a:xfrm>
            <a:off x="635508" y="5225698"/>
            <a:ext cx="2043683" cy="1352484"/>
            <a:chOff x="708660" y="1411968"/>
            <a:chExt cx="1641348" cy="1934736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49B478B9-7D13-74E6-3BFE-39B17B71F532}"/>
                </a:ext>
              </a:extLst>
            </p:cNvPr>
            <p:cNvSpPr/>
            <p:nvPr/>
          </p:nvSpPr>
          <p:spPr>
            <a:xfrm rot="5400000">
              <a:off x="768096" y="176479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AB92FD4F-F749-5556-ED12-6D3C99C60E7E}"/>
                </a:ext>
              </a:extLst>
            </p:cNvPr>
            <p:cNvSpPr/>
            <p:nvPr/>
          </p:nvSpPr>
          <p:spPr>
            <a:xfrm rot="5400000">
              <a:off x="768096" y="1352532"/>
              <a:ext cx="1522476" cy="164134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D5809E-6D4F-FE78-16AE-DDB7B60E5F87}"/>
              </a:ext>
            </a:extLst>
          </p:cNvPr>
          <p:cNvSpPr txBox="1"/>
          <p:nvPr/>
        </p:nvSpPr>
        <p:spPr>
          <a:xfrm>
            <a:off x="843532" y="2159344"/>
            <a:ext cx="162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Lectures</a:t>
            </a:r>
            <a:endParaRPr lang="en-GB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10148-0592-C0D3-DB33-C4A79E53C1FE}"/>
              </a:ext>
            </a:extLst>
          </p:cNvPr>
          <p:cNvSpPr txBox="1"/>
          <p:nvPr/>
        </p:nvSpPr>
        <p:spPr>
          <a:xfrm>
            <a:off x="843532" y="3360906"/>
            <a:ext cx="162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Readings</a:t>
            </a:r>
            <a:endParaRPr lang="en-GB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1F298-E99A-D2AE-F47F-2174FC1A6443}"/>
              </a:ext>
            </a:extLst>
          </p:cNvPr>
          <p:cNvSpPr txBox="1"/>
          <p:nvPr/>
        </p:nvSpPr>
        <p:spPr>
          <a:xfrm>
            <a:off x="843532" y="4573275"/>
            <a:ext cx="162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Seminars</a:t>
            </a:r>
            <a:endParaRPr lang="en-GB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528C7-F418-CED0-A480-99E3A14166EF}"/>
              </a:ext>
            </a:extLst>
          </p:cNvPr>
          <p:cNvSpPr txBox="1"/>
          <p:nvPr/>
        </p:nvSpPr>
        <p:spPr>
          <a:xfrm>
            <a:off x="739519" y="5756106"/>
            <a:ext cx="18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Office Hours</a:t>
            </a:r>
            <a:endParaRPr lang="en-GB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DD75CF-233C-7C7E-2E4B-D72F435309E4}"/>
              </a:ext>
            </a:extLst>
          </p:cNvPr>
          <p:cNvSpPr/>
          <p:nvPr/>
        </p:nvSpPr>
        <p:spPr>
          <a:xfrm>
            <a:off x="2679190" y="5115768"/>
            <a:ext cx="5614418" cy="1048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8CA0A7-5C40-1A25-59E0-B778C1753FFA}"/>
              </a:ext>
            </a:extLst>
          </p:cNvPr>
          <p:cNvSpPr/>
          <p:nvPr/>
        </p:nvSpPr>
        <p:spPr>
          <a:xfrm>
            <a:off x="2679190" y="3888832"/>
            <a:ext cx="5614418" cy="1048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BACD28-3B07-6266-E8F3-FE6D8F2FFCEF}"/>
              </a:ext>
            </a:extLst>
          </p:cNvPr>
          <p:cNvSpPr/>
          <p:nvPr/>
        </p:nvSpPr>
        <p:spPr>
          <a:xfrm>
            <a:off x="2679190" y="2689782"/>
            <a:ext cx="5614418" cy="1048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716259-47CB-2073-C1AA-9D3EF43DA917}"/>
              </a:ext>
            </a:extLst>
          </p:cNvPr>
          <p:cNvSpPr/>
          <p:nvPr/>
        </p:nvSpPr>
        <p:spPr>
          <a:xfrm>
            <a:off x="2679190" y="1490732"/>
            <a:ext cx="5614418" cy="1048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97283-1EAC-6406-3CFA-4C9B3D831F1B}"/>
              </a:ext>
            </a:extLst>
          </p:cNvPr>
          <p:cNvSpPr txBox="1"/>
          <p:nvPr/>
        </p:nvSpPr>
        <p:spPr>
          <a:xfrm>
            <a:off x="2887216" y="1550635"/>
            <a:ext cx="527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Gill Sans MT" panose="020B0502020104020203" pitchFamily="34" charset="0"/>
              </a:rPr>
              <a:t>Introduce key concepts and debates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Make readings more accessible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Course admin</a:t>
            </a:r>
          </a:p>
          <a:p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BE02C0-1C81-4216-0E53-DA01DDBA045E}"/>
              </a:ext>
            </a:extLst>
          </p:cNvPr>
          <p:cNvSpPr txBox="1"/>
          <p:nvPr/>
        </p:nvSpPr>
        <p:spPr>
          <a:xfrm>
            <a:off x="2847210" y="2760741"/>
            <a:ext cx="538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Gill Sans MT" panose="020B0502020104020203" pitchFamily="34" charset="0"/>
              </a:rPr>
              <a:t>Detailed reading of key texts (essential/further reading)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Build on lecture knowledge and prepare for seminar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Note down any questions you might have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DC7BB-07CF-EF62-0892-13D23CD56870}"/>
              </a:ext>
            </a:extLst>
          </p:cNvPr>
          <p:cNvSpPr txBox="1"/>
          <p:nvPr/>
        </p:nvSpPr>
        <p:spPr>
          <a:xfrm>
            <a:off x="2847210" y="3962923"/>
            <a:ext cx="527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Gill Sans MT" panose="020B0502020104020203" pitchFamily="34" charset="0"/>
              </a:rPr>
              <a:t>Discuss questions based on assigned texts and lectures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Share ideas and learn from peers and seminar leaders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Put concepts into practice with applied tasks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19645-7BFF-B2D3-7E1D-50B622484F27}"/>
              </a:ext>
            </a:extLst>
          </p:cNvPr>
          <p:cNvSpPr txBox="1"/>
          <p:nvPr/>
        </p:nvSpPr>
        <p:spPr>
          <a:xfrm>
            <a:off x="2783203" y="5203697"/>
            <a:ext cx="527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Gill Sans MT" panose="020B0502020104020203" pitchFamily="34" charset="0"/>
              </a:rPr>
              <a:t>Discuss any aspect of the week’s material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Discuss individual questions relevant to assessments</a:t>
            </a:r>
          </a:p>
          <a:p>
            <a:pPr lvl="0"/>
            <a:r>
              <a:rPr lang="en-US" dirty="0">
                <a:latin typeface="Gill Sans MT" panose="020B0502020104020203" pitchFamily="34" charset="0"/>
              </a:rPr>
              <a:t>General questions 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12565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D218A6-5EB8-04C0-A6CF-DB1D047C2056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EE4D3-1302-2529-9E85-8F7D3E75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resources are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2689-22D6-BCF1-5476-38B390FFD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61743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Canvas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Module guide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Essential and further readings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Seminar questions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Assessment information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Class announcements</a:t>
            </a:r>
            <a:endParaRPr lang="en-GB" dirty="0">
              <a:latin typeface="Gill Sans MT" panose="020B0502020104020203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3D77-F5AA-D42C-0C7F-FEBB3F454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19D1-E48E-0F28-0171-7FD36E38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W1 L1 – Introduction &amp;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C1D4-4560-3C60-4F6B-5EB1473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FB2A20-082F-348C-0600-F511C0BEFE9C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1A474-6E39-96AC-888B-D1EB932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be assessed?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DE96-0037-2D6E-604A-3056BAC0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Seminar participation (10%)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Mid-semester assignment (25%)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Digital exam (65%)</a:t>
            </a:r>
            <a:endParaRPr lang="en-GB" dirty="0">
              <a:latin typeface="Gill Sans MT" panose="020B0502020104020203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FF229-C66A-EBD2-4556-6BE5573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9F14-041D-83BB-4A33-9737A5DD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FB2A20-082F-348C-0600-F511C0BEFE9C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1A474-6E39-96AC-888B-D1EB932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be assessed?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DE96-0037-2D6E-604A-3056BAC0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Seminar participation (10%)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Attend the weekly seminars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Prepare written answers to weekly seminar questions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	- Using the assigned readings and lecture materials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you can’t make it, self-cert on Student Portal (S3P)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latin typeface="Gill Sans MT" panose="020B0502020104020203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FF229-C66A-EBD2-4556-6BE5573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9F14-041D-83BB-4A33-9737A5DD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FB2A20-082F-348C-0600-F511C0BEFE9C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1A474-6E39-96AC-888B-D1EB932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be assessed?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DE96-0037-2D6E-604A-3056BAC0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8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Mid-semester assignment (25%)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 home essay (1,000 words)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Covers content from weeks 1-4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1) Relationship between ontology/epistemology/   			  method/ology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2) Qualitative and quantitative methods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FF229-C66A-EBD2-4556-6BE5573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9F14-041D-83BB-4A33-9737A5DD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3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FB2A20-082F-348C-0600-F511C0BEFE9C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1A474-6E39-96AC-888B-D1EB9322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be assessed?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DE96-0037-2D6E-604A-3056BAC0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MT" panose="020B0502020104020203" pitchFamily="34" charset="0"/>
              </a:rPr>
              <a:t>Digital exam (65%)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1hr 45 min essay style exam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a given research question, how you would apply one of the methods covered in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 book – can bring seminar notes</a:t>
            </a:r>
            <a:endParaRPr lang="en-GB" dirty="0">
              <a:latin typeface="Gill Sans MT" panose="020B0502020104020203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FF229-C66A-EBD2-4556-6BE5573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9F14-041D-83BB-4A33-9737A5DD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5F9A28-054E-7104-AB63-70E26BD0B40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F1074-3685-91E2-80F6-AF92B94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565" y="1322744"/>
            <a:ext cx="9893031" cy="2626469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4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A7DA-B1B2-CD78-857A-13F9CE4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6D5-D828-F0BF-F579-0FAE70F16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79" y="2194698"/>
            <a:ext cx="5181600" cy="28073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ill Sans MT" panose="020B0502020104020203" pitchFamily="34" charset="0"/>
              </a:rPr>
              <a:t>Dr Brian Boyle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ill Sans MT" panose="020B0502020104020203" pitchFamily="34" charset="0"/>
              </a:rPr>
              <a:t>Email:  brian.boyle@ncl.ac.uk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Office Hours:  </a:t>
            </a:r>
            <a:r>
              <a:rPr lang="en-US" sz="2400" dirty="0">
                <a:latin typeface="Gill Sans MT" panose="020B0502020104020203" pitchFamily="34" charset="0"/>
              </a:rPr>
              <a:t>Henry </a:t>
            </a:r>
            <a:r>
              <a:rPr lang="en-US" sz="2400" dirty="0" err="1">
                <a:latin typeface="Gill Sans MT" panose="020B0502020104020203" pitchFamily="34" charset="0"/>
              </a:rPr>
              <a:t>Daysh</a:t>
            </a:r>
            <a:r>
              <a:rPr lang="en-US" sz="2400" dirty="0">
                <a:latin typeface="Gill Sans MT" panose="020B0502020104020203" pitchFamily="34" charset="0"/>
              </a:rPr>
              <a:t> 4.42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Tuesday 1-2pm</a:t>
            </a:r>
            <a:r>
              <a:rPr lang="en-US" sz="2400"/>
              <a:t>,  </a:t>
            </a:r>
            <a:r>
              <a:rPr lang="en-US" sz="2400">
                <a:latin typeface="Gill Sans MT" panose="020B0502020104020203" pitchFamily="34" charset="0"/>
              </a:rPr>
              <a:t>Thursday1-3pm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DF05-CA51-75E9-2C46-50A34214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382" y="2194698"/>
            <a:ext cx="5389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ill Sans MT" panose="020B0502020104020203" pitchFamily="34" charset="0"/>
              </a:rPr>
              <a:t>Dr Skyler Hawkins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ill Sans MT" panose="020B0502020104020203" pitchFamily="34" charset="0"/>
              </a:rPr>
              <a:t>Email:  skyler.hawkins@ncl.ac.uk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Gill Sans MT" panose="020B0502020104020203" pitchFamily="34" charset="0"/>
              </a:rPr>
              <a:t>Office: Henry </a:t>
            </a:r>
            <a:r>
              <a:rPr lang="en-US" sz="2400" dirty="0" err="1">
                <a:latin typeface="Gill Sans MT" panose="020B0502020104020203" pitchFamily="34" charset="0"/>
              </a:rPr>
              <a:t>Daysh</a:t>
            </a:r>
            <a:r>
              <a:rPr lang="en-US" sz="2400" dirty="0">
                <a:latin typeface="Gill Sans MT" panose="020B0502020104020203" pitchFamily="34" charset="0"/>
              </a:rPr>
              <a:t> 4.30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Monday 2-4pm, Tuesday 11am-12pm</a:t>
            </a:r>
            <a:endParaRPr lang="en-GB" sz="2400" dirty="0">
              <a:latin typeface="Gill Sans MT" panose="020B0502020104020203" pitchFamily="34" charset="0"/>
            </a:endParaRPr>
          </a:p>
          <a:p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5556-3FBE-CA55-1F00-D97AE9FC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W1 L1 – Introduction &amp;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5D73-2592-5470-8F58-652436A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1BCA0-7CB2-7925-CC4C-5A076B678101}"/>
              </a:ext>
            </a:extLst>
          </p:cNvPr>
          <p:cNvSpPr txBox="1"/>
          <p:nvPr/>
        </p:nvSpPr>
        <p:spPr>
          <a:xfrm>
            <a:off x="629919" y="5304721"/>
            <a:ext cx="503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Heather Proctor</a:t>
            </a:r>
          </a:p>
          <a:p>
            <a:r>
              <a:rPr lang="fr-FR" sz="2400" dirty="0">
                <a:latin typeface="Gill Sans MT" panose="020B0502020104020203" pitchFamily="34" charset="0"/>
              </a:rPr>
              <a:t>Email: h.proctor2@newcastle.ac.uk 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B99EB-184E-BC1B-7528-512E7F087011}"/>
              </a:ext>
            </a:extLst>
          </p:cNvPr>
          <p:cNvSpPr txBox="1"/>
          <p:nvPr/>
        </p:nvSpPr>
        <p:spPr>
          <a:xfrm>
            <a:off x="5870642" y="5303048"/>
            <a:ext cx="503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Nicholas Cooke</a:t>
            </a:r>
          </a:p>
          <a:p>
            <a:r>
              <a:rPr lang="fr-FR" sz="2400" dirty="0">
                <a:latin typeface="Gill Sans MT" panose="020B0502020104020203" pitchFamily="34" charset="0"/>
              </a:rPr>
              <a:t>Email: n.e.cooke2@newcastle.ac.uk 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1A958-B335-2FF8-879A-480D5A621CD3}"/>
              </a:ext>
            </a:extLst>
          </p:cNvPr>
          <p:cNvSpPr txBox="1"/>
          <p:nvPr/>
        </p:nvSpPr>
        <p:spPr>
          <a:xfrm>
            <a:off x="487679" y="4777180"/>
            <a:ext cx="503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Gill Sans MT" panose="020B0502020104020203" pitchFamily="34" charset="0"/>
              </a:rPr>
              <a:t>Seminar Leaders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152D2-7D11-F436-0FEF-F170BCD81890}"/>
              </a:ext>
            </a:extLst>
          </p:cNvPr>
          <p:cNvSpPr txBox="1"/>
          <p:nvPr/>
        </p:nvSpPr>
        <p:spPr>
          <a:xfrm>
            <a:off x="487679" y="16191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>
                <a:latin typeface="Gill Sans MT" panose="020B0502020104020203" pitchFamily="34" charset="0"/>
              </a:rPr>
              <a:t>Module Leaders</a:t>
            </a:r>
          </a:p>
        </p:txBody>
      </p:sp>
    </p:spTree>
    <p:extLst>
      <p:ext uri="{BB962C8B-B14F-4D97-AF65-F5344CB8AC3E}">
        <p14:creationId xmlns:p14="http://schemas.microsoft.com/office/powerpoint/2010/main" val="87918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61FD-1440-437C-F6AA-23B3BE6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2" y="1245141"/>
            <a:ext cx="9893031" cy="2626469"/>
          </a:xfrm>
        </p:spPr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597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GB" sz="4000" dirty="0">
                <a:latin typeface="Gill Sans MT" panose="020B0502020104020203" pitchFamily="34" charset="0"/>
              </a:rPr>
              <a:t>Why become a political researcher?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GB" sz="4000" dirty="0">
                <a:latin typeface="Gill Sans MT" panose="020B0502020104020203" pitchFamily="34" charset="0"/>
              </a:rPr>
              <a:t>What will we learn?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GB" sz="4000" dirty="0">
                <a:latin typeface="Gill Sans MT" panose="020B0502020104020203" pitchFamily="34" charset="0"/>
              </a:rPr>
              <a:t>How will we learn?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GB" sz="4000" dirty="0">
                <a:latin typeface="Gill Sans MT" panose="020B0502020104020203" pitchFamily="34" charset="0"/>
              </a:rPr>
              <a:t>What resources are available?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GB" sz="4000" dirty="0">
                <a:latin typeface="Gill Sans MT" panose="020B0502020104020203" pitchFamily="34" charset="0"/>
              </a:rPr>
              <a:t>How will we be assessed?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0EE27-F855-91BF-C90B-B9AE6E8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W1 L1 – Introduction &amp;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363A-9297-622C-BDB2-C0D0710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B36A-FC4A-2DC0-38D6-D564D8080CD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FI" dirty="0"/>
              <a:t>Join the Vevox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934F9-63AD-4EB1-B1F6-8EA5BE05270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200" y="1790700"/>
            <a:ext cx="10515600" cy="43942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US" sz="3500"/>
              <a:t>Go to </a:t>
            </a:r>
            <a:r>
              <a:rPr lang="en-US" sz="3500" b="1"/>
              <a:t>vevox.app</a:t>
            </a:r>
            <a:r>
              <a:rPr lang="en-US" sz="3500"/>
              <a:t>
Enter the session ID: </a:t>
            </a:r>
            <a:r>
              <a:rPr lang="en-US" sz="3500" b="1"/>
              <a:t>130-850-566</a:t>
            </a:r>
            <a:r>
              <a:rPr lang="en-US" sz="3500"/>
              <a:t>
Or scan the QR code</a:t>
            </a:r>
            <a:endParaRPr lang="en-GB" sz="3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42341-46FE-40DD-808A-BCD5788C6A9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178800" y="1917700"/>
            <a:ext cx="2755900" cy="2755900"/>
          </a:xfrm>
          <a:prstGeom prst="rect">
            <a:avLst/>
          </a:prstGeom>
          <a:solidFill>
            <a:srgbClr val="FFFFFF"/>
          </a:solidFill>
          <a:ln w="0" cap="flat" cmpd="sng" algn="ctr">
            <a:solidFill>
              <a:srgbClr val="FFFFFF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2317-AC68-48C8-98E7-2C8B5E20DC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677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08DBD-B3C7-4167-BEB1-595AD0BF8A4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566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BD215-2311-4B4C-A630-A1FCA73F1A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55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3EED0-CBB6-4BFE-9000-7AD3EC715FD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34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539A5-62FF-44B3-8784-938A3485141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23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4A540-3D7F-4ECE-B769-71DFD07B22C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712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4C827-CC39-4E7D-9705-3C01C91FBDF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011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46CA8-53A8-4A78-BB22-5DF5C996BFF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423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9D2E4-F5A9-4B8D-89F0-69825E53BBB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512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EC8F1-257C-484B-BEE3-C761D0AA593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01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2FE71A-2D36-477D-9DFF-14DF0551F56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235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042F0-9935-455E-AD7F-454FA8D3717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124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28160-57C8-4AB0-80C3-D6AF5E13E02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4013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571B55-8813-4929-9E5F-D46B95F50BD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4902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D8334-AE1F-433B-AD68-B4EF54BBC8C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5791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079E8A-86AA-4041-95D1-70CC4DDC75A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6680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23DA23-1235-4FFA-B26B-4D9624373E5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756900" y="2006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37065-BA9F-4BED-A221-46042D3895A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2677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CF4530-F5F3-4B05-A12B-93BE87855F9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011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145C1-6EFD-4148-AC3C-6EC70739EA4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0678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0685-3BC9-4C58-8D93-E3A3786128D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4234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90FE0-7BDE-4506-8C92-E5E13F49B60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5123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510B5C-18DF-416C-8ADF-FFADF742DC6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6012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9C24B-35A4-436F-89F4-DAA6964A7805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6901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C65621-087E-47D1-A890-C65A5F315B8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8679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FEFB3-9439-4EBA-8A93-D0C4CBC6634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0457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6" name="Rectangle 1855">
            <a:extLst>
              <a:ext uri="{FF2B5EF4-FFF2-40B4-BE49-F238E27FC236}">
                <a16:creationId xmlns:a16="http://schemas.microsoft.com/office/drawing/2014/main" id="{C426EB0C-7672-415C-A385-E47C4E6890A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2235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7" name="Rectangle 1856">
            <a:extLst>
              <a:ext uri="{FF2B5EF4-FFF2-40B4-BE49-F238E27FC236}">
                <a16:creationId xmlns:a16="http://schemas.microsoft.com/office/drawing/2014/main" id="{E8A89B90-17F2-4462-B60F-822453BA293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756900" y="2095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8" name="Rectangle 1857">
            <a:extLst>
              <a:ext uri="{FF2B5EF4-FFF2-40B4-BE49-F238E27FC236}">
                <a16:creationId xmlns:a16="http://schemas.microsoft.com/office/drawing/2014/main" id="{040EFE64-EA43-4501-BDC8-C821402A76C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267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9" name="Rectangle 1858">
            <a:extLst>
              <a:ext uri="{FF2B5EF4-FFF2-40B4-BE49-F238E27FC236}">
                <a16:creationId xmlns:a16="http://schemas.microsoft.com/office/drawing/2014/main" id="{B6BF47A8-977B-4E89-A676-5152D80AF99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55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C2147CC5-D479-4CC5-B921-358346789D6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344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1" name="Rectangle 1860">
            <a:extLst>
              <a:ext uri="{FF2B5EF4-FFF2-40B4-BE49-F238E27FC236}">
                <a16:creationId xmlns:a16="http://schemas.microsoft.com/office/drawing/2014/main" id="{052F0A81-419F-4EAE-B026-DDB67D21BF9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6233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2" name="Rectangle 1861">
            <a:extLst>
              <a:ext uri="{FF2B5EF4-FFF2-40B4-BE49-F238E27FC236}">
                <a16:creationId xmlns:a16="http://schemas.microsoft.com/office/drawing/2014/main" id="{3E0DB3E6-BA91-4ABB-822D-566CC729854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8011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3" name="Rectangle 1862">
            <a:extLst>
              <a:ext uri="{FF2B5EF4-FFF2-40B4-BE49-F238E27FC236}">
                <a16:creationId xmlns:a16="http://schemas.microsoft.com/office/drawing/2014/main" id="{B5D0BE21-042D-4412-8E75-768883DFF73B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978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4" name="Rectangle 1863">
            <a:extLst>
              <a:ext uri="{FF2B5EF4-FFF2-40B4-BE49-F238E27FC236}">
                <a16:creationId xmlns:a16="http://schemas.microsoft.com/office/drawing/2014/main" id="{12E253DA-54B1-4D59-B4C4-987B86F3E98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156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5" name="Rectangle 1864">
            <a:extLst>
              <a:ext uri="{FF2B5EF4-FFF2-40B4-BE49-F238E27FC236}">
                <a16:creationId xmlns:a16="http://schemas.microsoft.com/office/drawing/2014/main" id="{922093D6-C035-4E0B-B17B-7BEB74040814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4234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6" name="Rectangle 1865">
            <a:extLst>
              <a:ext uri="{FF2B5EF4-FFF2-40B4-BE49-F238E27FC236}">
                <a16:creationId xmlns:a16="http://schemas.microsoft.com/office/drawing/2014/main" id="{BFC74069-32FC-4620-A5B7-2BDD15B94DC1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6012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7" name="Rectangle 1866">
            <a:extLst>
              <a:ext uri="{FF2B5EF4-FFF2-40B4-BE49-F238E27FC236}">
                <a16:creationId xmlns:a16="http://schemas.microsoft.com/office/drawing/2014/main" id="{26B34622-7C6C-4CA3-A184-89C521EDB34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867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8" name="Rectangle 1867">
            <a:extLst>
              <a:ext uri="{FF2B5EF4-FFF2-40B4-BE49-F238E27FC236}">
                <a16:creationId xmlns:a16="http://schemas.microsoft.com/office/drawing/2014/main" id="{8DBB0791-B592-4289-9DD8-D86014012B4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9568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9" name="Rectangle 1868">
            <a:extLst>
              <a:ext uri="{FF2B5EF4-FFF2-40B4-BE49-F238E27FC236}">
                <a16:creationId xmlns:a16="http://schemas.microsoft.com/office/drawing/2014/main" id="{D578C244-D5F1-4572-BAB3-9C7D9BAF20D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00457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0" name="Rectangle 1869">
            <a:extLst>
              <a:ext uri="{FF2B5EF4-FFF2-40B4-BE49-F238E27FC236}">
                <a16:creationId xmlns:a16="http://schemas.microsoft.com/office/drawing/2014/main" id="{625D0C2D-79C4-406B-928A-98A8D51EC76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02235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1" name="Rectangle 1870">
            <a:extLst>
              <a:ext uri="{FF2B5EF4-FFF2-40B4-BE49-F238E27FC236}">
                <a16:creationId xmlns:a16="http://schemas.microsoft.com/office/drawing/2014/main" id="{0E6C0E46-227E-4149-85CE-D84BB13F1A1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4013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2" name="Rectangle 1871">
            <a:extLst>
              <a:ext uri="{FF2B5EF4-FFF2-40B4-BE49-F238E27FC236}">
                <a16:creationId xmlns:a16="http://schemas.microsoft.com/office/drawing/2014/main" id="{FD78EFA5-E9D8-4B41-ABD2-3FC5B7ADCAB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4902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3" name="Rectangle 1872">
            <a:extLst>
              <a:ext uri="{FF2B5EF4-FFF2-40B4-BE49-F238E27FC236}">
                <a16:creationId xmlns:a16="http://schemas.microsoft.com/office/drawing/2014/main" id="{A92BBAF3-5893-4008-A79B-342E140F9C1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05791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4" name="Rectangle 1873">
            <a:extLst>
              <a:ext uri="{FF2B5EF4-FFF2-40B4-BE49-F238E27FC236}">
                <a16:creationId xmlns:a16="http://schemas.microsoft.com/office/drawing/2014/main" id="{39940229-83D4-422B-BFD4-1EDDB2C52A8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0756900" y="2184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5" name="Rectangle 1874">
            <a:extLst>
              <a:ext uri="{FF2B5EF4-FFF2-40B4-BE49-F238E27FC236}">
                <a16:creationId xmlns:a16="http://schemas.microsoft.com/office/drawing/2014/main" id="{F8CB5192-979E-40E0-BD02-65B615FC19EE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2677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6" name="Rectangle 1875">
            <a:extLst>
              <a:ext uri="{FF2B5EF4-FFF2-40B4-BE49-F238E27FC236}">
                <a16:creationId xmlns:a16="http://schemas.microsoft.com/office/drawing/2014/main" id="{9AEF0E75-6339-4871-A155-68D2F32EB4A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4455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7" name="Rectangle 1876">
            <a:extLst>
              <a:ext uri="{FF2B5EF4-FFF2-40B4-BE49-F238E27FC236}">
                <a16:creationId xmlns:a16="http://schemas.microsoft.com/office/drawing/2014/main" id="{A4689414-A8A5-49D9-AA40-3CD019D4342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5344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8F432475-745E-4013-A308-EBF8F6229BB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623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9" name="Rectangle 1878">
            <a:extLst>
              <a:ext uri="{FF2B5EF4-FFF2-40B4-BE49-F238E27FC236}">
                <a16:creationId xmlns:a16="http://schemas.microsoft.com/office/drawing/2014/main" id="{480B2DA4-51C4-4946-A8B0-D30B6A2B9364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8011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0" name="Rectangle 1879">
            <a:extLst>
              <a:ext uri="{FF2B5EF4-FFF2-40B4-BE49-F238E27FC236}">
                <a16:creationId xmlns:a16="http://schemas.microsoft.com/office/drawing/2014/main" id="{394237E5-B8D0-4C8E-9076-52606E417249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978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1" name="Rectangle 1880">
            <a:extLst>
              <a:ext uri="{FF2B5EF4-FFF2-40B4-BE49-F238E27FC236}">
                <a16:creationId xmlns:a16="http://schemas.microsoft.com/office/drawing/2014/main" id="{BEC1A4E1-4622-4434-9C69-EB38C639F620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90678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2" name="Rectangle 1881">
            <a:extLst>
              <a:ext uri="{FF2B5EF4-FFF2-40B4-BE49-F238E27FC236}">
                <a16:creationId xmlns:a16="http://schemas.microsoft.com/office/drawing/2014/main" id="{FDEC9B7D-8E10-462A-ACD1-7FC5A1E70E3A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1567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3" name="Rectangle 1882">
            <a:extLst>
              <a:ext uri="{FF2B5EF4-FFF2-40B4-BE49-F238E27FC236}">
                <a16:creationId xmlns:a16="http://schemas.microsoft.com/office/drawing/2014/main" id="{DFD3F9AD-F5F1-4C8D-ADD7-C1632653346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512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4" name="Rectangle 1883">
            <a:extLst>
              <a:ext uri="{FF2B5EF4-FFF2-40B4-BE49-F238E27FC236}">
                <a16:creationId xmlns:a16="http://schemas.microsoft.com/office/drawing/2014/main" id="{A7E22131-5AD1-4BBE-900A-01123DC9F397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6012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7FB8BD20-A28D-4B31-A834-ED253BC06973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7790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6" name="Rectangle 1885">
            <a:extLst>
              <a:ext uri="{FF2B5EF4-FFF2-40B4-BE49-F238E27FC236}">
                <a16:creationId xmlns:a16="http://schemas.microsoft.com/office/drawing/2014/main" id="{C22AA7EF-3376-4251-BAB6-50A7A6EE597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867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B6790471-BC13-4E9B-95F8-A371CD87D535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568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9B6CCB45-80A0-4869-B597-E4A239EB5F8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102235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17BF10B3-BCD2-4CF0-A7FE-5ADF84BEE69A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4013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B54E02C2-0C4B-436A-9B73-44C1497A542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4902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CB81C17D-3F72-47C3-AED9-CE7718F54AF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05791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4D46946E-CE6C-4F95-B191-1DEAE301C680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0756900" y="2273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3" name="Rectangle 1572">
            <a:extLst>
              <a:ext uri="{FF2B5EF4-FFF2-40B4-BE49-F238E27FC236}">
                <a16:creationId xmlns:a16="http://schemas.microsoft.com/office/drawing/2014/main" id="{0134BBB5-16E9-4080-983B-9151DEF7FDE9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2677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4" name="Rectangle 1573">
            <a:extLst>
              <a:ext uri="{FF2B5EF4-FFF2-40B4-BE49-F238E27FC236}">
                <a16:creationId xmlns:a16="http://schemas.microsoft.com/office/drawing/2014/main" id="{4AE9D111-CF08-483E-81EE-056B86B6A530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84455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5" name="Rectangle 1574">
            <a:extLst>
              <a:ext uri="{FF2B5EF4-FFF2-40B4-BE49-F238E27FC236}">
                <a16:creationId xmlns:a16="http://schemas.microsoft.com/office/drawing/2014/main" id="{DACE467F-A777-404A-9BD4-70220131C60A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5344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6" name="Rectangle 1575">
            <a:extLst>
              <a:ext uri="{FF2B5EF4-FFF2-40B4-BE49-F238E27FC236}">
                <a16:creationId xmlns:a16="http://schemas.microsoft.com/office/drawing/2014/main" id="{527B412C-D9FE-41A5-995E-D46DE884859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86233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E4D1F423-25DE-4401-A7CE-7C4AD67F2CC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801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8" name="Rectangle 1577">
            <a:extLst>
              <a:ext uri="{FF2B5EF4-FFF2-40B4-BE49-F238E27FC236}">
                <a16:creationId xmlns:a16="http://schemas.microsoft.com/office/drawing/2014/main" id="{753EC63D-37AD-4B1D-A4CE-B238F97AC44E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8978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9" name="Rectangle 1578">
            <a:extLst>
              <a:ext uri="{FF2B5EF4-FFF2-40B4-BE49-F238E27FC236}">
                <a16:creationId xmlns:a16="http://schemas.microsoft.com/office/drawing/2014/main" id="{A54B2EB8-8F1E-4DD5-A532-D9E4BFC9BF4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90678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0" name="Rectangle 1579">
            <a:extLst>
              <a:ext uri="{FF2B5EF4-FFF2-40B4-BE49-F238E27FC236}">
                <a16:creationId xmlns:a16="http://schemas.microsoft.com/office/drawing/2014/main" id="{95F2E20B-E0D9-42DA-94F0-C57ED7077AFC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6012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1" name="Rectangle 1580">
            <a:extLst>
              <a:ext uri="{FF2B5EF4-FFF2-40B4-BE49-F238E27FC236}">
                <a16:creationId xmlns:a16="http://schemas.microsoft.com/office/drawing/2014/main" id="{7C3AFBFD-BB24-403E-B50A-C9F25541092B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690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2" name="Rectangle 1581">
            <a:extLst>
              <a:ext uri="{FF2B5EF4-FFF2-40B4-BE49-F238E27FC236}">
                <a16:creationId xmlns:a16="http://schemas.microsoft.com/office/drawing/2014/main" id="{E8FE50D3-975E-4C89-9F44-AFB864466FF4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9867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3" name="Rectangle 1582">
            <a:extLst>
              <a:ext uri="{FF2B5EF4-FFF2-40B4-BE49-F238E27FC236}">
                <a16:creationId xmlns:a16="http://schemas.microsoft.com/office/drawing/2014/main" id="{EA4A8557-D3B2-4E10-9159-AE1D7B3FC0F0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99568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4" name="Rectangle 1583">
            <a:extLst>
              <a:ext uri="{FF2B5EF4-FFF2-40B4-BE49-F238E27FC236}">
                <a16:creationId xmlns:a16="http://schemas.microsoft.com/office/drawing/2014/main" id="{9EA69CE7-93B1-48C8-B1F3-DC21A21851BC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102235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5" name="Rectangle 1584">
            <a:extLst>
              <a:ext uri="{FF2B5EF4-FFF2-40B4-BE49-F238E27FC236}">
                <a16:creationId xmlns:a16="http://schemas.microsoft.com/office/drawing/2014/main" id="{BC389983-4AA2-41E7-B0A9-557BB8C4CC0C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04013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6" name="Rectangle 1585">
            <a:extLst>
              <a:ext uri="{FF2B5EF4-FFF2-40B4-BE49-F238E27FC236}">
                <a16:creationId xmlns:a16="http://schemas.microsoft.com/office/drawing/2014/main" id="{0B2FEF56-CBBC-4967-B3BC-44263DF94DD7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104902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7" name="Rectangle 1586">
            <a:extLst>
              <a:ext uri="{FF2B5EF4-FFF2-40B4-BE49-F238E27FC236}">
                <a16:creationId xmlns:a16="http://schemas.microsoft.com/office/drawing/2014/main" id="{FC245B1A-C7AF-4F08-99ED-4EEAC7365D08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105791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8" name="Rectangle 1587">
            <a:extLst>
              <a:ext uri="{FF2B5EF4-FFF2-40B4-BE49-F238E27FC236}">
                <a16:creationId xmlns:a16="http://schemas.microsoft.com/office/drawing/2014/main" id="{1FD9A64E-EB4F-4D4E-A2C8-A734E4086B0D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10756900" y="2362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9" name="Rectangle 1588">
            <a:extLst>
              <a:ext uri="{FF2B5EF4-FFF2-40B4-BE49-F238E27FC236}">
                <a16:creationId xmlns:a16="http://schemas.microsoft.com/office/drawing/2014/main" id="{39776643-88C2-420B-9588-6A2FCC0E8535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8267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0" name="Rectangle 1589">
            <a:extLst>
              <a:ext uri="{FF2B5EF4-FFF2-40B4-BE49-F238E27FC236}">
                <a16:creationId xmlns:a16="http://schemas.microsoft.com/office/drawing/2014/main" id="{09274D9B-B615-4AD1-A361-9B4B92FA1F01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8011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6CFBD8C9-4CE0-4483-BA84-EDB39AED7040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89789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2" name="Rectangle 1591">
            <a:extLst>
              <a:ext uri="{FF2B5EF4-FFF2-40B4-BE49-F238E27FC236}">
                <a16:creationId xmlns:a16="http://schemas.microsoft.com/office/drawing/2014/main" id="{69292598-4A98-41C0-A08D-945F4EAA09A1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90678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3" name="Rectangle 1592">
            <a:extLst>
              <a:ext uri="{FF2B5EF4-FFF2-40B4-BE49-F238E27FC236}">
                <a16:creationId xmlns:a16="http://schemas.microsoft.com/office/drawing/2014/main" id="{9994C611-61BA-4072-99A6-C89CC7BF3E8B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156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4" name="Rectangle 1593">
            <a:extLst>
              <a:ext uri="{FF2B5EF4-FFF2-40B4-BE49-F238E27FC236}">
                <a16:creationId xmlns:a16="http://schemas.microsoft.com/office/drawing/2014/main" id="{8E861058-E80F-4C4C-8E51-12A4C40ECC9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100457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5" name="Rectangle 1594">
            <a:extLst>
              <a:ext uri="{FF2B5EF4-FFF2-40B4-BE49-F238E27FC236}">
                <a16:creationId xmlns:a16="http://schemas.microsoft.com/office/drawing/2014/main" id="{193E24B8-BB8D-482D-9268-3E2E0725CD75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2235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6" name="Rectangle 1595">
            <a:extLst>
              <a:ext uri="{FF2B5EF4-FFF2-40B4-BE49-F238E27FC236}">
                <a16:creationId xmlns:a16="http://schemas.microsoft.com/office/drawing/2014/main" id="{849DF1C4-7FE6-4195-B230-593EC35838E0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756900" y="2451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7" name="Rectangle 1596">
            <a:extLst>
              <a:ext uri="{FF2B5EF4-FFF2-40B4-BE49-F238E27FC236}">
                <a16:creationId xmlns:a16="http://schemas.microsoft.com/office/drawing/2014/main" id="{06FBC955-5B15-4648-8D14-0E9E0B6CF132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8267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8" name="Rectangle 1597">
            <a:extLst>
              <a:ext uri="{FF2B5EF4-FFF2-40B4-BE49-F238E27FC236}">
                <a16:creationId xmlns:a16="http://schemas.microsoft.com/office/drawing/2014/main" id="{D47F07AD-A63F-45D8-B88B-7CC6C7855D93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83566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9" name="Rectangle 1598">
            <a:extLst>
              <a:ext uri="{FF2B5EF4-FFF2-40B4-BE49-F238E27FC236}">
                <a16:creationId xmlns:a16="http://schemas.microsoft.com/office/drawing/2014/main" id="{33BB83BB-E5F8-4AF4-89C6-C7D029D2C3F9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445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306CC242-2FCE-4B01-BDE2-707CE8ED2D48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5344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166E2C52-B6D2-4D43-9800-F0844E338CDA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623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9A998335-0350-48CC-A0B1-08A227C11C67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7122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3FFF7191-62E4-4E46-9720-60DE44DF5831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801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0" name="Rectangle 1219">
            <a:extLst>
              <a:ext uri="{FF2B5EF4-FFF2-40B4-BE49-F238E27FC236}">
                <a16:creationId xmlns:a16="http://schemas.microsoft.com/office/drawing/2014/main" id="{72862948-6BD4-4FFD-B935-DDF686FB14F1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8978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1" name="Rectangle 1220">
            <a:extLst>
              <a:ext uri="{FF2B5EF4-FFF2-40B4-BE49-F238E27FC236}">
                <a16:creationId xmlns:a16="http://schemas.microsoft.com/office/drawing/2014/main" id="{4C197C54-5541-4338-A44F-93A337EB00A9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9156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906DCCC9-9FD9-4E47-AB6F-57F0A5C47514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9334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985FAAE0-1260-41BB-8FD7-88D935B37514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9512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FAA211F7-51BB-4C53-9F2C-13760A3E0AB4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9690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592357F6-8FF3-4759-BD8E-E412C65BFF2E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9867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FC1363DD-E1E5-43CB-B4FA-9573D667802A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00457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4BC77E9A-B56B-468C-ACDF-0820FB85A07C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2235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4D72FF28-C835-488F-84EF-4A2650A80DDC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103124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F05B1DBF-4805-4809-AE7B-0F8298B86628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04013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11BC5D9E-C016-48B3-9539-028BAB4E8F88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04902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8D6C58D4-E848-41E2-A9FB-A75D087830FE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105791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F6DBD9B3-495F-4997-96A3-42FD0725C82F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106680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8CD35D58-EC96-46F9-B127-E6ACE97A2740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10756900" y="2540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1232F37F-AF13-4A35-9E1F-523D5BA548F1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89789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D7822DF2-FF01-4686-BC00-F3FFCFF4C0B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0678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1EC9E187-EF79-4C30-9C34-A9C47875CF40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1567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90C11B8F-496D-4692-B39A-B9DD2AAEF2AC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5123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8" name="Rectangle 1237">
            <a:extLst>
              <a:ext uri="{FF2B5EF4-FFF2-40B4-BE49-F238E27FC236}">
                <a16:creationId xmlns:a16="http://schemas.microsoft.com/office/drawing/2014/main" id="{73B10AF6-EFA0-4605-96FC-D9522164D82E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96901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9" name="Rectangle 1238">
            <a:extLst>
              <a:ext uri="{FF2B5EF4-FFF2-40B4-BE49-F238E27FC236}">
                <a16:creationId xmlns:a16="http://schemas.microsoft.com/office/drawing/2014/main" id="{A0318CE6-24C2-45FE-A25E-1F3DDE28790C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97790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0915DFA2-D782-4D26-816C-3294C3F6AAC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98679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1" name="Rectangle 1240">
            <a:extLst>
              <a:ext uri="{FF2B5EF4-FFF2-40B4-BE49-F238E27FC236}">
                <a16:creationId xmlns:a16="http://schemas.microsoft.com/office/drawing/2014/main" id="{B118A600-F53A-4BEC-AF8A-07C5DD9A81FE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0045700" y="2628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2" name="Rectangle 1241">
            <a:extLst>
              <a:ext uri="{FF2B5EF4-FFF2-40B4-BE49-F238E27FC236}">
                <a16:creationId xmlns:a16="http://schemas.microsoft.com/office/drawing/2014/main" id="{33D42A8D-4F28-4744-B673-E2137A1DAF24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82677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3" name="Rectangle 1242">
            <a:extLst>
              <a:ext uri="{FF2B5EF4-FFF2-40B4-BE49-F238E27FC236}">
                <a16:creationId xmlns:a16="http://schemas.microsoft.com/office/drawing/2014/main" id="{B1D222CA-D168-4127-95F1-B4EB15F8ED57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8445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CC3F75AC-053B-4082-9B9A-3E93C2452157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85344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26979B12-DB56-49F9-BCE2-14AE7259B3DC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6233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0D240478-CB9A-4ACF-A15A-DB5313B583E9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7122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3FF581B4-9408-4821-8F6D-1528A2452D3F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8801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3821691C-F71E-4A1D-8582-CB3891781B88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90678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5" name="Rectangle 2144">
            <a:extLst>
              <a:ext uri="{FF2B5EF4-FFF2-40B4-BE49-F238E27FC236}">
                <a16:creationId xmlns:a16="http://schemas.microsoft.com/office/drawing/2014/main" id="{B576D67D-95A7-4F6F-BC8B-B395044AEE6C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1567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6" name="Rectangle 2145">
            <a:extLst>
              <a:ext uri="{FF2B5EF4-FFF2-40B4-BE49-F238E27FC236}">
                <a16:creationId xmlns:a16="http://schemas.microsoft.com/office/drawing/2014/main" id="{7D262966-5250-4D71-9549-66877C5D7994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9334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5BC43E02-E508-4CBF-8A33-AADC5B3012D4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9690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8" name="Rectangle 2147">
            <a:extLst>
              <a:ext uri="{FF2B5EF4-FFF2-40B4-BE49-F238E27FC236}">
                <a16:creationId xmlns:a16="http://schemas.microsoft.com/office/drawing/2014/main" id="{733362B6-8502-4125-9EEB-2D93E6CE652B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98679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9" name="Rectangle 2148">
            <a:extLst>
              <a:ext uri="{FF2B5EF4-FFF2-40B4-BE49-F238E27FC236}">
                <a16:creationId xmlns:a16="http://schemas.microsoft.com/office/drawing/2014/main" id="{2467AB0A-156C-40D6-801C-420E29432BAD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99568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0" name="Rectangle 2149">
            <a:extLst>
              <a:ext uri="{FF2B5EF4-FFF2-40B4-BE49-F238E27FC236}">
                <a16:creationId xmlns:a16="http://schemas.microsoft.com/office/drawing/2014/main" id="{274D0CF9-D7FE-4EC2-B9E2-052624413AE3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102235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1" name="Rectangle 2150">
            <a:extLst>
              <a:ext uri="{FF2B5EF4-FFF2-40B4-BE49-F238E27FC236}">
                <a16:creationId xmlns:a16="http://schemas.microsoft.com/office/drawing/2014/main" id="{EB6BA8AF-F2B0-4D5D-94C1-59F932343240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103124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2" name="Rectangle 2151">
            <a:extLst>
              <a:ext uri="{FF2B5EF4-FFF2-40B4-BE49-F238E27FC236}">
                <a16:creationId xmlns:a16="http://schemas.microsoft.com/office/drawing/2014/main" id="{FEF75141-503E-4626-97CC-4C5F7C9273DF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4013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3" name="Rectangle 2152">
            <a:extLst>
              <a:ext uri="{FF2B5EF4-FFF2-40B4-BE49-F238E27FC236}">
                <a16:creationId xmlns:a16="http://schemas.microsoft.com/office/drawing/2014/main" id="{1917A164-6101-4C8B-A10C-BBF86ED2A0CB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4902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4" name="Rectangle 2153">
            <a:extLst>
              <a:ext uri="{FF2B5EF4-FFF2-40B4-BE49-F238E27FC236}">
                <a16:creationId xmlns:a16="http://schemas.microsoft.com/office/drawing/2014/main" id="{067F33BC-37DB-451F-A8B9-29EA1662DA2E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10579100" y="2717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5" name="Rectangle 2154">
            <a:extLst>
              <a:ext uri="{FF2B5EF4-FFF2-40B4-BE49-F238E27FC236}">
                <a16:creationId xmlns:a16="http://schemas.microsoft.com/office/drawing/2014/main" id="{D3F910D6-9C0C-4875-9558-4ECDEF4FBC9B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8267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6" name="Rectangle 2155">
            <a:extLst>
              <a:ext uri="{FF2B5EF4-FFF2-40B4-BE49-F238E27FC236}">
                <a16:creationId xmlns:a16="http://schemas.microsoft.com/office/drawing/2014/main" id="{C812DBDE-48B3-4769-B080-F5C89A8BCA5F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8623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7" name="Rectangle 2156">
            <a:extLst>
              <a:ext uri="{FF2B5EF4-FFF2-40B4-BE49-F238E27FC236}">
                <a16:creationId xmlns:a16="http://schemas.microsoft.com/office/drawing/2014/main" id="{5A646865-83F1-4092-98C5-13A40ED273C2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87122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8" name="Rectangle 2157">
            <a:extLst>
              <a:ext uri="{FF2B5EF4-FFF2-40B4-BE49-F238E27FC236}">
                <a16:creationId xmlns:a16="http://schemas.microsoft.com/office/drawing/2014/main" id="{C2AE5C4F-9134-483D-8056-686283599259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8900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9" name="Rectangle 2158">
            <a:extLst>
              <a:ext uri="{FF2B5EF4-FFF2-40B4-BE49-F238E27FC236}">
                <a16:creationId xmlns:a16="http://schemas.microsoft.com/office/drawing/2014/main" id="{30AF56FD-4017-4057-8BD5-DDA801C57E8E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8978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0" name="Rectangle 2159">
            <a:extLst>
              <a:ext uri="{FF2B5EF4-FFF2-40B4-BE49-F238E27FC236}">
                <a16:creationId xmlns:a16="http://schemas.microsoft.com/office/drawing/2014/main" id="{DF40F78B-4CD2-4DC3-B52F-2D7545512D34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156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1" name="Rectangle 2160">
            <a:extLst>
              <a:ext uri="{FF2B5EF4-FFF2-40B4-BE49-F238E27FC236}">
                <a16:creationId xmlns:a16="http://schemas.microsoft.com/office/drawing/2014/main" id="{3BDC649F-AC1E-4F81-81CB-D38DEE1BAF46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93345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2" name="Rectangle 2161">
            <a:extLst>
              <a:ext uri="{FF2B5EF4-FFF2-40B4-BE49-F238E27FC236}">
                <a16:creationId xmlns:a16="http://schemas.microsoft.com/office/drawing/2014/main" id="{3BCF686C-4238-4C83-A997-965B51238B5B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94234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3" name="Rectangle 2162">
            <a:extLst>
              <a:ext uri="{FF2B5EF4-FFF2-40B4-BE49-F238E27FC236}">
                <a16:creationId xmlns:a16="http://schemas.microsoft.com/office/drawing/2014/main" id="{AE4E4BCA-C447-4850-BB37-43E7EF334678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9512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4" name="Rectangle 2163">
            <a:extLst>
              <a:ext uri="{FF2B5EF4-FFF2-40B4-BE49-F238E27FC236}">
                <a16:creationId xmlns:a16="http://schemas.microsoft.com/office/drawing/2014/main" id="{E3CEA579-A3A0-4CE7-AC55-962A29707328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96012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5" name="Rectangle 2164">
            <a:extLst>
              <a:ext uri="{FF2B5EF4-FFF2-40B4-BE49-F238E27FC236}">
                <a16:creationId xmlns:a16="http://schemas.microsoft.com/office/drawing/2014/main" id="{2C72FDB2-9337-48A2-8C25-14B3B3F4DBBC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9867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6" name="Rectangle 2165">
            <a:extLst>
              <a:ext uri="{FF2B5EF4-FFF2-40B4-BE49-F238E27FC236}">
                <a16:creationId xmlns:a16="http://schemas.microsoft.com/office/drawing/2014/main" id="{B3360A69-4EA3-4A76-9426-D807F878EF1F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99568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B358F60C-AB4E-4294-A763-7CB180730028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100457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8" name="Rectangle 2167">
            <a:extLst>
              <a:ext uri="{FF2B5EF4-FFF2-40B4-BE49-F238E27FC236}">
                <a16:creationId xmlns:a16="http://schemas.microsoft.com/office/drawing/2014/main" id="{B56960D7-8E92-4A9E-B7BB-66E00C4C36DA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102235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9" name="Rectangle 2168">
            <a:extLst>
              <a:ext uri="{FF2B5EF4-FFF2-40B4-BE49-F238E27FC236}">
                <a16:creationId xmlns:a16="http://schemas.microsoft.com/office/drawing/2014/main" id="{13A15447-F822-45ED-8F83-42B479821648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103124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0" name="Rectangle 2169">
            <a:extLst>
              <a:ext uri="{FF2B5EF4-FFF2-40B4-BE49-F238E27FC236}">
                <a16:creationId xmlns:a16="http://schemas.microsoft.com/office/drawing/2014/main" id="{690520E0-8508-4388-9227-6C857358D5AE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4013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1" name="Rectangle 2170">
            <a:extLst>
              <a:ext uri="{FF2B5EF4-FFF2-40B4-BE49-F238E27FC236}">
                <a16:creationId xmlns:a16="http://schemas.microsoft.com/office/drawing/2014/main" id="{77113932-2FE2-4D5D-84A8-C2F2321234DA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10756900" y="2806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2" name="Rectangle 2171">
            <a:extLst>
              <a:ext uri="{FF2B5EF4-FFF2-40B4-BE49-F238E27FC236}">
                <a16:creationId xmlns:a16="http://schemas.microsoft.com/office/drawing/2014/main" id="{0E1E4869-0B3E-49E9-81A2-5FC886E3C13A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82677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3" name="Rectangle 2172">
            <a:extLst>
              <a:ext uri="{FF2B5EF4-FFF2-40B4-BE49-F238E27FC236}">
                <a16:creationId xmlns:a16="http://schemas.microsoft.com/office/drawing/2014/main" id="{8FFB0B12-775B-4C15-8324-9CA335579E8C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8445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4" name="Rectangle 2173">
            <a:extLst>
              <a:ext uri="{FF2B5EF4-FFF2-40B4-BE49-F238E27FC236}">
                <a16:creationId xmlns:a16="http://schemas.microsoft.com/office/drawing/2014/main" id="{A2566CB6-C86F-4BDF-B06E-A61BCA3C6ECB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8534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5" name="Rectangle 2174">
            <a:extLst>
              <a:ext uri="{FF2B5EF4-FFF2-40B4-BE49-F238E27FC236}">
                <a16:creationId xmlns:a16="http://schemas.microsoft.com/office/drawing/2014/main" id="{91C98939-F979-4977-BF33-8FE3C81C1A73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87122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A7EA3844-C58B-43DB-801D-01DF5AA40B42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88011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C2598E0C-F6D5-424C-B264-C5FE7F9C8B3F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88900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A74A660-238C-459C-BD1F-064969C12722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89789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4B1B2C3-9E0D-42C9-A86C-8888DE6C7ABB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90678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56B3F378-56FF-4A27-964E-1B79D285D696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9334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016F58BE-9BC7-42B9-AACC-294EC10DD5EB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9423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B275A5D8-A67E-4CB2-8C90-18820F6BD814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95123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EAB8F2-E77D-46A0-84A9-35FFE3F3B564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96012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D311DA81-8594-4E29-8761-96F2B9973872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96901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FF8F8819-A08C-4869-BB9B-03ED3E01651B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97790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12B5284-03E5-4D68-B868-C5D4AF7F5CF3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98679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D589844-9047-4534-9991-9F12CCEF3CB5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100457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F053969A-74B2-41B1-9B8C-63C619EAA43B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101346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F3A9A02F-28A0-4000-967B-E5AFFC93FBBF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102235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B84D44E-9480-46FF-95C2-E85E44E2A036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10312400" y="2895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C63B6C7-675F-4D65-8CC0-0653DC2C3249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8534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F742F46D-3D82-44E9-9E28-AF5F99D5C041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8712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1F036924-5A51-41E3-B447-412A1AD6A1BA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8890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D4FFF5C5-70A9-49E9-9116-BFF667538ED1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91567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74D5301-2B2B-45C2-93D6-5C0676058EB8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92456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F27E025B-2098-4AA4-A4FE-1AAEE1F5D326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9423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B9F04CD5-8164-487B-9801-CDEC8A6F6000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9601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98E44C1F-F26C-414C-BB27-A1D1278CD9A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9779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02D181C7-7156-46FB-825A-AAECBBF2679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98679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8704E05D-DFB1-4661-B35D-1EE26F30ADE7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568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8FC4A9C9-99ED-4F64-8A20-35CCAD02121B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100457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209500-B058-43BD-B1FC-D9896D56428E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101346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FDEDB485-67F5-4F1A-806F-4380489E54CD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103124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CFF6F903-C809-440F-AF56-D435D3F52C1C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104902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70FEB903-960E-4168-903A-CAA35DC0F270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10668000" y="2984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77281B6E-1154-41D4-BD23-762C58F9A873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82677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F84A05FC-0015-4BB2-A643-634ACAE9B8A7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86233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AD8BD57E-605B-4605-8E92-5E7F1B50431D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88011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F5B0BB19-92D2-4EB5-9532-94723D5DB025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90678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ED6E5BD0-552E-43C2-AEC7-A3693DCEF716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91567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728C2141-340A-440F-9E58-F1AB1D1CE073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95123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2237975D-F01C-4380-B673-C9D78C5346F4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96012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F211EADF-CBD8-4395-95DA-82B852F22527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99568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954F8D8-FFFE-44DA-928E-B0527AB47781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101346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AC9FE70C-E9D8-4251-B7EC-683430521595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104902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D6F39719-A997-4961-AA7C-BDE1C3A04609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10579100" y="3073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CC549B86-9FF3-41D2-9E89-838FB7B3BE89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>
            <a:off x="82677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0454200E-0C05-4579-9A74-7C44D58B7B43}"/>
              </a:ext>
            </a:extLst>
          </p:cNvPr>
          <p:cNvSpPr/>
          <p:nvPr>
            <p:custDataLst>
              <p:tags r:id="rId201"/>
            </p:custDataLst>
          </p:nvPr>
        </p:nvSpPr>
        <p:spPr>
          <a:xfrm>
            <a:off x="8445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74A61DAF-A570-44E9-A96D-A0CE375367D3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87122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6A545091-2026-4869-9C1B-E56484B20784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88900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1D3F591E-3DBD-4355-9785-950AC7580B43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9334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10D88E63-F265-4C4B-9F1E-A18851113BC9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96012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F3872A3F-FDA3-4170-984E-D3CCC7B4D0EA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96901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48ACA317-A92A-4276-ACAC-F4DB284DB235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99568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E9473E3F-139B-4812-A8FE-C95B3EC93697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101346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F5193B89-6309-4008-8C39-CD05456B7018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102235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2471737C-941A-4714-A056-A23CFDF00CD8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103124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6" name="Rectangle 2175">
            <a:extLst>
              <a:ext uri="{FF2B5EF4-FFF2-40B4-BE49-F238E27FC236}">
                <a16:creationId xmlns:a16="http://schemas.microsoft.com/office/drawing/2014/main" id="{44019BFD-83D3-4233-83EA-97272C0813CB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104013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7" name="Rectangle 2176">
            <a:extLst>
              <a:ext uri="{FF2B5EF4-FFF2-40B4-BE49-F238E27FC236}">
                <a16:creationId xmlns:a16="http://schemas.microsoft.com/office/drawing/2014/main" id="{9720CCB5-040D-4AF6-8131-30D1308E4751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10756900" y="3162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8" name="Rectangle 2177">
            <a:extLst>
              <a:ext uri="{FF2B5EF4-FFF2-40B4-BE49-F238E27FC236}">
                <a16:creationId xmlns:a16="http://schemas.microsoft.com/office/drawing/2014/main" id="{A0092CF5-01AF-48E5-89B9-457B2839E07E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82677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9" name="Rectangle 2178">
            <a:extLst>
              <a:ext uri="{FF2B5EF4-FFF2-40B4-BE49-F238E27FC236}">
                <a16:creationId xmlns:a16="http://schemas.microsoft.com/office/drawing/2014/main" id="{FD83990D-2D2D-487C-AF31-010644C0979B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83566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31E57514-AD06-431F-A5AC-410D5E74B53A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>
            <a:off x="85344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1" name="Rectangle 2180">
            <a:extLst>
              <a:ext uri="{FF2B5EF4-FFF2-40B4-BE49-F238E27FC236}">
                <a16:creationId xmlns:a16="http://schemas.microsoft.com/office/drawing/2014/main" id="{862F641C-DFA3-48FD-BF5E-89F08EBB52C3}"/>
              </a:ext>
            </a:extLst>
          </p:cNvPr>
          <p:cNvSpPr/>
          <p:nvPr>
            <p:custDataLst>
              <p:tags r:id="rId216"/>
            </p:custDataLst>
          </p:nvPr>
        </p:nvSpPr>
        <p:spPr>
          <a:xfrm>
            <a:off x="87122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2" name="Rectangle 2181">
            <a:extLst>
              <a:ext uri="{FF2B5EF4-FFF2-40B4-BE49-F238E27FC236}">
                <a16:creationId xmlns:a16="http://schemas.microsoft.com/office/drawing/2014/main" id="{344C5D11-A00C-458E-999D-6B6167E66DC9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88011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3" name="Rectangle 2182">
            <a:extLst>
              <a:ext uri="{FF2B5EF4-FFF2-40B4-BE49-F238E27FC236}">
                <a16:creationId xmlns:a16="http://schemas.microsoft.com/office/drawing/2014/main" id="{C16438BB-96FD-4778-B0FB-EBEE32B9EDC2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8900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4" name="Rectangle 2183">
            <a:extLst>
              <a:ext uri="{FF2B5EF4-FFF2-40B4-BE49-F238E27FC236}">
                <a16:creationId xmlns:a16="http://schemas.microsoft.com/office/drawing/2014/main" id="{3A6CB444-CD7A-48FE-8BD8-7A3532B9CB27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90678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5" name="Rectangle 2184">
            <a:extLst>
              <a:ext uri="{FF2B5EF4-FFF2-40B4-BE49-F238E27FC236}">
                <a16:creationId xmlns:a16="http://schemas.microsoft.com/office/drawing/2014/main" id="{91E03F00-B74C-4910-97B2-DAD918335BAE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92456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6" name="Rectangle 2185">
            <a:extLst>
              <a:ext uri="{FF2B5EF4-FFF2-40B4-BE49-F238E27FC236}">
                <a16:creationId xmlns:a16="http://schemas.microsoft.com/office/drawing/2014/main" id="{37722793-3621-4484-B2EE-9372DC96A885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100457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7" name="Rectangle 2186">
            <a:extLst>
              <a:ext uri="{FF2B5EF4-FFF2-40B4-BE49-F238E27FC236}">
                <a16:creationId xmlns:a16="http://schemas.microsoft.com/office/drawing/2014/main" id="{C7256578-5419-4A7A-A5ED-F57419C200F3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102235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8" name="Rectangle 2187">
            <a:extLst>
              <a:ext uri="{FF2B5EF4-FFF2-40B4-BE49-F238E27FC236}">
                <a16:creationId xmlns:a16="http://schemas.microsoft.com/office/drawing/2014/main" id="{6F785367-79EC-4C25-BEEE-EB626C053AB5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>
            <a:off x="104902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9" name="Rectangle 2188">
            <a:extLst>
              <a:ext uri="{FF2B5EF4-FFF2-40B4-BE49-F238E27FC236}">
                <a16:creationId xmlns:a16="http://schemas.microsoft.com/office/drawing/2014/main" id="{44E246C2-D94F-4E87-B393-9B3297BB7F68}"/>
              </a:ext>
            </a:extLst>
          </p:cNvPr>
          <p:cNvSpPr/>
          <p:nvPr>
            <p:custDataLst>
              <p:tags r:id="rId224"/>
            </p:custDataLst>
          </p:nvPr>
        </p:nvSpPr>
        <p:spPr>
          <a:xfrm>
            <a:off x="10579100" y="3251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0" name="Rectangle 2189">
            <a:extLst>
              <a:ext uri="{FF2B5EF4-FFF2-40B4-BE49-F238E27FC236}">
                <a16:creationId xmlns:a16="http://schemas.microsoft.com/office/drawing/2014/main" id="{9ED86C4B-2990-4BB6-8C1A-D51E4325A7D7}"/>
              </a:ext>
            </a:extLst>
          </p:cNvPr>
          <p:cNvSpPr/>
          <p:nvPr>
            <p:custDataLst>
              <p:tags r:id="rId225"/>
            </p:custDataLst>
          </p:nvPr>
        </p:nvSpPr>
        <p:spPr>
          <a:xfrm>
            <a:off x="82677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1" name="Rectangle 2190">
            <a:extLst>
              <a:ext uri="{FF2B5EF4-FFF2-40B4-BE49-F238E27FC236}">
                <a16:creationId xmlns:a16="http://schemas.microsoft.com/office/drawing/2014/main" id="{9CC3EB19-2FBF-4CE3-9BA0-DAF5A4AC9A4F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5344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2" name="Rectangle 2191">
            <a:extLst>
              <a:ext uri="{FF2B5EF4-FFF2-40B4-BE49-F238E27FC236}">
                <a16:creationId xmlns:a16="http://schemas.microsoft.com/office/drawing/2014/main" id="{42CB27ED-0C25-47F0-9F45-0B982E8BCCD7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623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3" name="Rectangle 2192">
            <a:extLst>
              <a:ext uri="{FF2B5EF4-FFF2-40B4-BE49-F238E27FC236}">
                <a16:creationId xmlns:a16="http://schemas.microsoft.com/office/drawing/2014/main" id="{ED46A69F-4EF1-4390-BB2B-82A167946894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8890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4" name="Rectangle 2193">
            <a:extLst>
              <a:ext uri="{FF2B5EF4-FFF2-40B4-BE49-F238E27FC236}">
                <a16:creationId xmlns:a16="http://schemas.microsoft.com/office/drawing/2014/main" id="{F2E5BA22-6052-4204-A439-50009223A5B1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90678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5" name="Rectangle 2194">
            <a:extLst>
              <a:ext uri="{FF2B5EF4-FFF2-40B4-BE49-F238E27FC236}">
                <a16:creationId xmlns:a16="http://schemas.microsoft.com/office/drawing/2014/main" id="{84CB9B76-3D60-4B63-A4E1-58BDF2662281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>
            <a:off x="91567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6" name="Rectangle 2195">
            <a:extLst>
              <a:ext uri="{FF2B5EF4-FFF2-40B4-BE49-F238E27FC236}">
                <a16:creationId xmlns:a16="http://schemas.microsoft.com/office/drawing/2014/main" id="{455E8170-333C-4FA1-9DF3-EC4FF8F91818}"/>
              </a:ext>
            </a:extLst>
          </p:cNvPr>
          <p:cNvSpPr/>
          <p:nvPr>
            <p:custDataLst>
              <p:tags r:id="rId231"/>
            </p:custDataLst>
          </p:nvPr>
        </p:nvSpPr>
        <p:spPr>
          <a:xfrm>
            <a:off x="9512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7" name="Rectangle 2196">
            <a:extLst>
              <a:ext uri="{FF2B5EF4-FFF2-40B4-BE49-F238E27FC236}">
                <a16:creationId xmlns:a16="http://schemas.microsoft.com/office/drawing/2014/main" id="{B73664D6-2683-4648-BCDC-F2554AA1D701}"/>
              </a:ext>
            </a:extLst>
          </p:cNvPr>
          <p:cNvSpPr/>
          <p:nvPr>
            <p:custDataLst>
              <p:tags r:id="rId232"/>
            </p:custDataLst>
          </p:nvPr>
        </p:nvSpPr>
        <p:spPr>
          <a:xfrm>
            <a:off x="96901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8" name="Rectangle 2197">
            <a:extLst>
              <a:ext uri="{FF2B5EF4-FFF2-40B4-BE49-F238E27FC236}">
                <a16:creationId xmlns:a16="http://schemas.microsoft.com/office/drawing/2014/main" id="{6918BF00-E2DE-43EB-85AF-76BCEAD259D7}"/>
              </a:ext>
            </a:extLst>
          </p:cNvPr>
          <p:cNvSpPr/>
          <p:nvPr>
            <p:custDataLst>
              <p:tags r:id="rId233"/>
            </p:custDataLst>
          </p:nvPr>
        </p:nvSpPr>
        <p:spPr>
          <a:xfrm>
            <a:off x="9779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9" name="Rectangle 2198">
            <a:extLst>
              <a:ext uri="{FF2B5EF4-FFF2-40B4-BE49-F238E27FC236}">
                <a16:creationId xmlns:a16="http://schemas.microsoft.com/office/drawing/2014/main" id="{39131385-C9AE-4C79-BF5C-3FB4416BE1EC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8679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0" name="Rectangle 2199">
            <a:extLst>
              <a:ext uri="{FF2B5EF4-FFF2-40B4-BE49-F238E27FC236}">
                <a16:creationId xmlns:a16="http://schemas.microsoft.com/office/drawing/2014/main" id="{FF820268-05B1-4227-A2DD-ACE0D4BD0FD1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9568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1" name="Rectangle 2200">
            <a:extLst>
              <a:ext uri="{FF2B5EF4-FFF2-40B4-BE49-F238E27FC236}">
                <a16:creationId xmlns:a16="http://schemas.microsoft.com/office/drawing/2014/main" id="{7A2AB9E1-883D-4E7A-BCE7-CF276AB33E3E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101346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2" name="Rectangle 2201">
            <a:extLst>
              <a:ext uri="{FF2B5EF4-FFF2-40B4-BE49-F238E27FC236}">
                <a16:creationId xmlns:a16="http://schemas.microsoft.com/office/drawing/2014/main" id="{5DABDD17-19C2-40AF-8787-B9F5D8FB2C78}"/>
              </a:ext>
            </a:extLst>
          </p:cNvPr>
          <p:cNvSpPr/>
          <p:nvPr>
            <p:custDataLst>
              <p:tags r:id="rId237"/>
            </p:custDataLst>
          </p:nvPr>
        </p:nvSpPr>
        <p:spPr>
          <a:xfrm>
            <a:off x="102235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3" name="Rectangle 2202">
            <a:extLst>
              <a:ext uri="{FF2B5EF4-FFF2-40B4-BE49-F238E27FC236}">
                <a16:creationId xmlns:a16="http://schemas.microsoft.com/office/drawing/2014/main" id="{387B033F-99CF-49AD-BD99-655DF0C3D5E4}"/>
              </a:ext>
            </a:extLst>
          </p:cNvPr>
          <p:cNvSpPr/>
          <p:nvPr>
            <p:custDataLst>
              <p:tags r:id="rId238"/>
            </p:custDataLst>
          </p:nvPr>
        </p:nvSpPr>
        <p:spPr>
          <a:xfrm>
            <a:off x="103124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4" name="Rectangle 2203">
            <a:extLst>
              <a:ext uri="{FF2B5EF4-FFF2-40B4-BE49-F238E27FC236}">
                <a16:creationId xmlns:a16="http://schemas.microsoft.com/office/drawing/2014/main" id="{C6EEB282-5672-4F13-A4AB-884A1BAD5FE4}"/>
              </a:ext>
            </a:extLst>
          </p:cNvPr>
          <p:cNvSpPr/>
          <p:nvPr>
            <p:custDataLst>
              <p:tags r:id="rId239"/>
            </p:custDataLst>
          </p:nvPr>
        </p:nvSpPr>
        <p:spPr>
          <a:xfrm>
            <a:off x="104013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5" name="Rectangle 2204">
            <a:extLst>
              <a:ext uri="{FF2B5EF4-FFF2-40B4-BE49-F238E27FC236}">
                <a16:creationId xmlns:a16="http://schemas.microsoft.com/office/drawing/2014/main" id="{7465D381-4BB5-4583-8E99-789196ACEA4A}"/>
              </a:ext>
            </a:extLst>
          </p:cNvPr>
          <p:cNvSpPr/>
          <p:nvPr>
            <p:custDataLst>
              <p:tags r:id="rId240"/>
            </p:custDataLst>
          </p:nvPr>
        </p:nvSpPr>
        <p:spPr>
          <a:xfrm>
            <a:off x="10668000" y="3340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6" name="Rectangle 2205">
            <a:extLst>
              <a:ext uri="{FF2B5EF4-FFF2-40B4-BE49-F238E27FC236}">
                <a16:creationId xmlns:a16="http://schemas.microsoft.com/office/drawing/2014/main" id="{A3C6146C-E6F0-4087-B31C-6105621A11E8}"/>
              </a:ext>
            </a:extLst>
          </p:cNvPr>
          <p:cNvSpPr/>
          <p:nvPr>
            <p:custDataLst>
              <p:tags r:id="rId241"/>
            </p:custDataLst>
          </p:nvPr>
        </p:nvSpPr>
        <p:spPr>
          <a:xfrm>
            <a:off x="82677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7" name="Rectangle 2206">
            <a:extLst>
              <a:ext uri="{FF2B5EF4-FFF2-40B4-BE49-F238E27FC236}">
                <a16:creationId xmlns:a16="http://schemas.microsoft.com/office/drawing/2014/main" id="{01653278-6768-4CB5-9418-1A3E70394C76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85344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8" name="Rectangle 2207">
            <a:extLst>
              <a:ext uri="{FF2B5EF4-FFF2-40B4-BE49-F238E27FC236}">
                <a16:creationId xmlns:a16="http://schemas.microsoft.com/office/drawing/2014/main" id="{CBCFC85D-E81C-4476-A9CB-0BA364D936ED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86233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9" name="Rectangle 2208">
            <a:extLst>
              <a:ext uri="{FF2B5EF4-FFF2-40B4-BE49-F238E27FC236}">
                <a16:creationId xmlns:a16="http://schemas.microsoft.com/office/drawing/2014/main" id="{A271F1F6-FB2D-4974-874F-97D97C046D95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>
            <a:off x="87122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0" name="Rectangle 2209">
            <a:extLst>
              <a:ext uri="{FF2B5EF4-FFF2-40B4-BE49-F238E27FC236}">
                <a16:creationId xmlns:a16="http://schemas.microsoft.com/office/drawing/2014/main" id="{3F9ED492-89BF-4D68-B3D3-22315EA3CF32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>
            <a:off x="8801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1" name="Rectangle 2210">
            <a:extLst>
              <a:ext uri="{FF2B5EF4-FFF2-40B4-BE49-F238E27FC236}">
                <a16:creationId xmlns:a16="http://schemas.microsoft.com/office/drawing/2014/main" id="{F697482F-FB99-4898-B5C3-297EDFF376F9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>
            <a:off x="88900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2" name="Rectangle 2211">
            <a:extLst>
              <a:ext uri="{FF2B5EF4-FFF2-40B4-BE49-F238E27FC236}">
                <a16:creationId xmlns:a16="http://schemas.microsoft.com/office/drawing/2014/main" id="{F5FC7DDA-EBA8-44E7-B689-2880DA6B261E}"/>
              </a:ext>
            </a:extLst>
          </p:cNvPr>
          <p:cNvSpPr/>
          <p:nvPr>
            <p:custDataLst>
              <p:tags r:id="rId247"/>
            </p:custDataLst>
          </p:nvPr>
        </p:nvSpPr>
        <p:spPr>
          <a:xfrm>
            <a:off x="92456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3" name="Rectangle 2212">
            <a:extLst>
              <a:ext uri="{FF2B5EF4-FFF2-40B4-BE49-F238E27FC236}">
                <a16:creationId xmlns:a16="http://schemas.microsoft.com/office/drawing/2014/main" id="{A344FD6F-CD49-4347-BC86-40A5C335A50C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>
            <a:off x="93345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4" name="Rectangle 2213">
            <a:extLst>
              <a:ext uri="{FF2B5EF4-FFF2-40B4-BE49-F238E27FC236}">
                <a16:creationId xmlns:a16="http://schemas.microsoft.com/office/drawing/2014/main" id="{DE199C3B-1C0D-416A-A406-80DAEB0AA419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>
            <a:off x="9690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5" name="Rectangle 2214">
            <a:extLst>
              <a:ext uri="{FF2B5EF4-FFF2-40B4-BE49-F238E27FC236}">
                <a16:creationId xmlns:a16="http://schemas.microsoft.com/office/drawing/2014/main" id="{2EDA01EA-3148-4E48-A13B-3256FFA8A791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97790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EFD97685-A1E6-4C54-825F-50C63273E418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98679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7" name="Rectangle 2216">
            <a:extLst>
              <a:ext uri="{FF2B5EF4-FFF2-40B4-BE49-F238E27FC236}">
                <a16:creationId xmlns:a16="http://schemas.microsoft.com/office/drawing/2014/main" id="{A12CA594-2DAD-48FD-829E-5A2A0A8AFCB6}"/>
              </a:ext>
            </a:extLst>
          </p:cNvPr>
          <p:cNvSpPr/>
          <p:nvPr>
            <p:custDataLst>
              <p:tags r:id="rId252"/>
            </p:custDataLst>
          </p:nvPr>
        </p:nvSpPr>
        <p:spPr>
          <a:xfrm>
            <a:off x="103124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8" name="Rectangle 2217">
            <a:extLst>
              <a:ext uri="{FF2B5EF4-FFF2-40B4-BE49-F238E27FC236}">
                <a16:creationId xmlns:a16="http://schemas.microsoft.com/office/drawing/2014/main" id="{9337AD43-40C9-466C-9D79-82722E26F537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>
            <a:off x="104902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9" name="Rectangle 2218">
            <a:extLst>
              <a:ext uri="{FF2B5EF4-FFF2-40B4-BE49-F238E27FC236}">
                <a16:creationId xmlns:a16="http://schemas.microsoft.com/office/drawing/2014/main" id="{31E90343-B542-4E2F-9B3E-796E23C0DA60}"/>
              </a:ext>
            </a:extLst>
          </p:cNvPr>
          <p:cNvSpPr/>
          <p:nvPr>
            <p:custDataLst>
              <p:tags r:id="rId254"/>
            </p:custDataLst>
          </p:nvPr>
        </p:nvSpPr>
        <p:spPr>
          <a:xfrm>
            <a:off x="10579100" y="3429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0" name="Rectangle 2219">
            <a:extLst>
              <a:ext uri="{FF2B5EF4-FFF2-40B4-BE49-F238E27FC236}">
                <a16:creationId xmlns:a16="http://schemas.microsoft.com/office/drawing/2014/main" id="{5DAC99AD-DB6C-4581-9FF7-A7A1E08E6C95}"/>
              </a:ext>
            </a:extLst>
          </p:cNvPr>
          <p:cNvSpPr/>
          <p:nvPr>
            <p:custDataLst>
              <p:tags r:id="rId255"/>
            </p:custDataLst>
          </p:nvPr>
        </p:nvSpPr>
        <p:spPr>
          <a:xfrm>
            <a:off x="82677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1" name="Rectangle 2220">
            <a:extLst>
              <a:ext uri="{FF2B5EF4-FFF2-40B4-BE49-F238E27FC236}">
                <a16:creationId xmlns:a16="http://schemas.microsoft.com/office/drawing/2014/main" id="{4AC25DCA-7482-448E-A481-07F27BF0079E}"/>
              </a:ext>
            </a:extLst>
          </p:cNvPr>
          <p:cNvSpPr/>
          <p:nvPr>
            <p:custDataLst>
              <p:tags r:id="rId256"/>
            </p:custDataLst>
          </p:nvPr>
        </p:nvSpPr>
        <p:spPr>
          <a:xfrm>
            <a:off x="84455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2" name="Rectangle 2221">
            <a:extLst>
              <a:ext uri="{FF2B5EF4-FFF2-40B4-BE49-F238E27FC236}">
                <a16:creationId xmlns:a16="http://schemas.microsoft.com/office/drawing/2014/main" id="{E12A6A71-D583-49F0-B48F-32106476677B}"/>
              </a:ext>
            </a:extLst>
          </p:cNvPr>
          <p:cNvSpPr/>
          <p:nvPr>
            <p:custDataLst>
              <p:tags r:id="rId257"/>
            </p:custDataLst>
          </p:nvPr>
        </p:nvSpPr>
        <p:spPr>
          <a:xfrm>
            <a:off x="8534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3" name="Rectangle 2222">
            <a:extLst>
              <a:ext uri="{FF2B5EF4-FFF2-40B4-BE49-F238E27FC236}">
                <a16:creationId xmlns:a16="http://schemas.microsoft.com/office/drawing/2014/main" id="{8D4F1472-95CF-47BA-94B6-1D064648B021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623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4" name="Rectangle 2223">
            <a:extLst>
              <a:ext uri="{FF2B5EF4-FFF2-40B4-BE49-F238E27FC236}">
                <a16:creationId xmlns:a16="http://schemas.microsoft.com/office/drawing/2014/main" id="{941975BE-44F7-47D7-AA4A-4A66D5CF3A84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90678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5" name="Rectangle 2224">
            <a:extLst>
              <a:ext uri="{FF2B5EF4-FFF2-40B4-BE49-F238E27FC236}">
                <a16:creationId xmlns:a16="http://schemas.microsoft.com/office/drawing/2014/main" id="{465B6F21-FC05-4EB0-AA3D-C413EF58834F}"/>
              </a:ext>
            </a:extLst>
          </p:cNvPr>
          <p:cNvSpPr/>
          <p:nvPr>
            <p:custDataLst>
              <p:tags r:id="rId260"/>
            </p:custDataLst>
          </p:nvPr>
        </p:nvSpPr>
        <p:spPr>
          <a:xfrm>
            <a:off x="9423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6" name="Rectangle 2225">
            <a:extLst>
              <a:ext uri="{FF2B5EF4-FFF2-40B4-BE49-F238E27FC236}">
                <a16:creationId xmlns:a16="http://schemas.microsoft.com/office/drawing/2014/main" id="{96EF485B-2636-4421-8369-0388B64F6AA5}"/>
              </a:ext>
            </a:extLst>
          </p:cNvPr>
          <p:cNvSpPr/>
          <p:nvPr>
            <p:custDataLst>
              <p:tags r:id="rId261"/>
            </p:custDataLst>
          </p:nvPr>
        </p:nvSpPr>
        <p:spPr>
          <a:xfrm>
            <a:off x="9512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7" name="Rectangle 2226">
            <a:extLst>
              <a:ext uri="{FF2B5EF4-FFF2-40B4-BE49-F238E27FC236}">
                <a16:creationId xmlns:a16="http://schemas.microsoft.com/office/drawing/2014/main" id="{A9E0D97D-6516-40B4-9023-E5228A999FB8}"/>
              </a:ext>
            </a:extLst>
          </p:cNvPr>
          <p:cNvSpPr/>
          <p:nvPr>
            <p:custDataLst>
              <p:tags r:id="rId262"/>
            </p:custDataLst>
          </p:nvPr>
        </p:nvSpPr>
        <p:spPr>
          <a:xfrm>
            <a:off x="96012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8" name="Rectangle 2227">
            <a:extLst>
              <a:ext uri="{FF2B5EF4-FFF2-40B4-BE49-F238E27FC236}">
                <a16:creationId xmlns:a16="http://schemas.microsoft.com/office/drawing/2014/main" id="{36713E3F-EE12-42FB-A110-72D4BD475F11}"/>
              </a:ext>
            </a:extLst>
          </p:cNvPr>
          <p:cNvSpPr/>
          <p:nvPr>
            <p:custDataLst>
              <p:tags r:id="rId263"/>
            </p:custDataLst>
          </p:nvPr>
        </p:nvSpPr>
        <p:spPr>
          <a:xfrm>
            <a:off x="98679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9" name="Rectangle 2228">
            <a:extLst>
              <a:ext uri="{FF2B5EF4-FFF2-40B4-BE49-F238E27FC236}">
                <a16:creationId xmlns:a16="http://schemas.microsoft.com/office/drawing/2014/main" id="{2E41AD0F-CC97-443B-A166-7DE31F004B59}"/>
              </a:ext>
            </a:extLst>
          </p:cNvPr>
          <p:cNvSpPr/>
          <p:nvPr>
            <p:custDataLst>
              <p:tags r:id="rId264"/>
            </p:custDataLst>
          </p:nvPr>
        </p:nvSpPr>
        <p:spPr>
          <a:xfrm>
            <a:off x="99568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91EBF829-E888-4CFD-8115-A9E64A969958}"/>
              </a:ext>
            </a:extLst>
          </p:cNvPr>
          <p:cNvSpPr/>
          <p:nvPr>
            <p:custDataLst>
              <p:tags r:id="rId265"/>
            </p:custDataLst>
          </p:nvPr>
        </p:nvSpPr>
        <p:spPr>
          <a:xfrm>
            <a:off x="101346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1" name="Rectangle 2230">
            <a:extLst>
              <a:ext uri="{FF2B5EF4-FFF2-40B4-BE49-F238E27FC236}">
                <a16:creationId xmlns:a16="http://schemas.microsoft.com/office/drawing/2014/main" id="{E359EA7F-3049-4640-BAB7-C2AA7E951080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102235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2" name="Rectangle 2231">
            <a:extLst>
              <a:ext uri="{FF2B5EF4-FFF2-40B4-BE49-F238E27FC236}">
                <a16:creationId xmlns:a16="http://schemas.microsoft.com/office/drawing/2014/main" id="{DEBD1DCC-5147-4EA9-8239-EC4C2DCC94EE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103124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3" name="Rectangle 2232">
            <a:extLst>
              <a:ext uri="{FF2B5EF4-FFF2-40B4-BE49-F238E27FC236}">
                <a16:creationId xmlns:a16="http://schemas.microsoft.com/office/drawing/2014/main" id="{5E876536-21EC-45BE-B300-26BBCC16A795}"/>
              </a:ext>
            </a:extLst>
          </p:cNvPr>
          <p:cNvSpPr/>
          <p:nvPr>
            <p:custDataLst>
              <p:tags r:id="rId268"/>
            </p:custDataLst>
          </p:nvPr>
        </p:nvSpPr>
        <p:spPr>
          <a:xfrm>
            <a:off x="104013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4" name="Rectangle 2233">
            <a:extLst>
              <a:ext uri="{FF2B5EF4-FFF2-40B4-BE49-F238E27FC236}">
                <a16:creationId xmlns:a16="http://schemas.microsoft.com/office/drawing/2014/main" id="{A3DE7B27-00BA-4D9F-8E1B-F742D04274EA}"/>
              </a:ext>
            </a:extLst>
          </p:cNvPr>
          <p:cNvSpPr/>
          <p:nvPr>
            <p:custDataLst>
              <p:tags r:id="rId269"/>
            </p:custDataLst>
          </p:nvPr>
        </p:nvSpPr>
        <p:spPr>
          <a:xfrm>
            <a:off x="105791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5" name="Rectangle 2234">
            <a:extLst>
              <a:ext uri="{FF2B5EF4-FFF2-40B4-BE49-F238E27FC236}">
                <a16:creationId xmlns:a16="http://schemas.microsoft.com/office/drawing/2014/main" id="{4B51ED3E-4325-4144-B1D5-E3997A34889C}"/>
              </a:ext>
            </a:extLst>
          </p:cNvPr>
          <p:cNvSpPr/>
          <p:nvPr>
            <p:custDataLst>
              <p:tags r:id="rId270"/>
            </p:custDataLst>
          </p:nvPr>
        </p:nvSpPr>
        <p:spPr>
          <a:xfrm>
            <a:off x="10756900" y="3517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6" name="Rectangle 2235">
            <a:extLst>
              <a:ext uri="{FF2B5EF4-FFF2-40B4-BE49-F238E27FC236}">
                <a16:creationId xmlns:a16="http://schemas.microsoft.com/office/drawing/2014/main" id="{FE49738E-6088-4DFB-8F9D-474265E60D55}"/>
              </a:ext>
            </a:extLst>
          </p:cNvPr>
          <p:cNvSpPr/>
          <p:nvPr>
            <p:custDataLst>
              <p:tags r:id="rId271"/>
            </p:custDataLst>
          </p:nvPr>
        </p:nvSpPr>
        <p:spPr>
          <a:xfrm>
            <a:off x="8267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7" name="Rectangle 2236">
            <a:extLst>
              <a:ext uri="{FF2B5EF4-FFF2-40B4-BE49-F238E27FC236}">
                <a16:creationId xmlns:a16="http://schemas.microsoft.com/office/drawing/2014/main" id="{A2FD8BF3-A4FE-4F6D-9E06-11773FEA9DE6}"/>
              </a:ext>
            </a:extLst>
          </p:cNvPr>
          <p:cNvSpPr/>
          <p:nvPr>
            <p:custDataLst>
              <p:tags r:id="rId272"/>
            </p:custDataLst>
          </p:nvPr>
        </p:nvSpPr>
        <p:spPr>
          <a:xfrm>
            <a:off x="84455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8" name="Rectangle 2237">
            <a:extLst>
              <a:ext uri="{FF2B5EF4-FFF2-40B4-BE49-F238E27FC236}">
                <a16:creationId xmlns:a16="http://schemas.microsoft.com/office/drawing/2014/main" id="{1CC500E2-6805-40DF-B069-126405DE6F2A}"/>
              </a:ext>
            </a:extLst>
          </p:cNvPr>
          <p:cNvSpPr/>
          <p:nvPr>
            <p:custDataLst>
              <p:tags r:id="rId273"/>
            </p:custDataLst>
          </p:nvPr>
        </p:nvSpPr>
        <p:spPr>
          <a:xfrm>
            <a:off x="8534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9" name="Rectangle 2238">
            <a:extLst>
              <a:ext uri="{FF2B5EF4-FFF2-40B4-BE49-F238E27FC236}">
                <a16:creationId xmlns:a16="http://schemas.microsoft.com/office/drawing/2014/main" id="{F51A733C-6C50-4300-A044-229CD5D97DFF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87122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EB569485-63C0-4610-B430-7903A404FD3F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8801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D6CEC5DB-CF11-44B6-BEDE-B47AD3B14BFC}"/>
              </a:ext>
            </a:extLst>
          </p:cNvPr>
          <p:cNvSpPr/>
          <p:nvPr>
            <p:custDataLst>
              <p:tags r:id="rId276"/>
            </p:custDataLst>
          </p:nvPr>
        </p:nvSpPr>
        <p:spPr>
          <a:xfrm>
            <a:off x="89789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2" name="Rectangle 2241">
            <a:extLst>
              <a:ext uri="{FF2B5EF4-FFF2-40B4-BE49-F238E27FC236}">
                <a16:creationId xmlns:a16="http://schemas.microsoft.com/office/drawing/2014/main" id="{A252A7B2-25BC-4824-B837-FAB116688ED1}"/>
              </a:ext>
            </a:extLst>
          </p:cNvPr>
          <p:cNvSpPr/>
          <p:nvPr>
            <p:custDataLst>
              <p:tags r:id="rId277"/>
            </p:custDataLst>
          </p:nvPr>
        </p:nvSpPr>
        <p:spPr>
          <a:xfrm>
            <a:off x="9156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D2B6865F-CC71-4CA1-9869-64E3577E4434}"/>
              </a:ext>
            </a:extLst>
          </p:cNvPr>
          <p:cNvSpPr/>
          <p:nvPr>
            <p:custDataLst>
              <p:tags r:id="rId278"/>
            </p:custDataLst>
          </p:nvPr>
        </p:nvSpPr>
        <p:spPr>
          <a:xfrm>
            <a:off x="9423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4" name="Rectangle 2243">
            <a:extLst>
              <a:ext uri="{FF2B5EF4-FFF2-40B4-BE49-F238E27FC236}">
                <a16:creationId xmlns:a16="http://schemas.microsoft.com/office/drawing/2014/main" id="{E8604610-9436-418A-986E-17D65AB1A4CC}"/>
              </a:ext>
            </a:extLst>
          </p:cNvPr>
          <p:cNvSpPr/>
          <p:nvPr>
            <p:custDataLst>
              <p:tags r:id="rId279"/>
            </p:custDataLst>
          </p:nvPr>
        </p:nvSpPr>
        <p:spPr>
          <a:xfrm>
            <a:off x="95123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5" name="Rectangle 2244">
            <a:extLst>
              <a:ext uri="{FF2B5EF4-FFF2-40B4-BE49-F238E27FC236}">
                <a16:creationId xmlns:a16="http://schemas.microsoft.com/office/drawing/2014/main" id="{86D8C556-9BE9-4C53-897D-B01E7EB7625D}"/>
              </a:ext>
            </a:extLst>
          </p:cNvPr>
          <p:cNvSpPr/>
          <p:nvPr>
            <p:custDataLst>
              <p:tags r:id="rId280"/>
            </p:custDataLst>
          </p:nvPr>
        </p:nvSpPr>
        <p:spPr>
          <a:xfrm>
            <a:off x="96012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6" name="Rectangle 2245">
            <a:extLst>
              <a:ext uri="{FF2B5EF4-FFF2-40B4-BE49-F238E27FC236}">
                <a16:creationId xmlns:a16="http://schemas.microsoft.com/office/drawing/2014/main" id="{88250FF0-E109-4F9D-9C0B-51BD593847EC}"/>
              </a:ext>
            </a:extLst>
          </p:cNvPr>
          <p:cNvSpPr/>
          <p:nvPr>
            <p:custDataLst>
              <p:tags r:id="rId281"/>
            </p:custDataLst>
          </p:nvPr>
        </p:nvSpPr>
        <p:spPr>
          <a:xfrm>
            <a:off x="9690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7" name="Rectangle 2246">
            <a:extLst>
              <a:ext uri="{FF2B5EF4-FFF2-40B4-BE49-F238E27FC236}">
                <a16:creationId xmlns:a16="http://schemas.microsoft.com/office/drawing/2014/main" id="{4FF510D1-ABFA-4046-A13A-27B5211F1707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97790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8" name="Rectangle 2247">
            <a:extLst>
              <a:ext uri="{FF2B5EF4-FFF2-40B4-BE49-F238E27FC236}">
                <a16:creationId xmlns:a16="http://schemas.microsoft.com/office/drawing/2014/main" id="{1DED948E-7125-4E45-B0C2-88678B907404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98679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7A2FCE1-0A98-4B44-9A09-F4A9DFE38EE7}"/>
              </a:ext>
            </a:extLst>
          </p:cNvPr>
          <p:cNvSpPr/>
          <p:nvPr>
            <p:custDataLst>
              <p:tags r:id="rId284"/>
            </p:custDataLst>
          </p:nvPr>
        </p:nvSpPr>
        <p:spPr>
          <a:xfrm>
            <a:off x="100457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0" name="Rectangle 2249">
            <a:extLst>
              <a:ext uri="{FF2B5EF4-FFF2-40B4-BE49-F238E27FC236}">
                <a16:creationId xmlns:a16="http://schemas.microsoft.com/office/drawing/2014/main" id="{DD7C55F2-1C1C-4ED6-9FF7-1D5BA9A77D59}"/>
              </a:ext>
            </a:extLst>
          </p:cNvPr>
          <p:cNvSpPr/>
          <p:nvPr>
            <p:custDataLst>
              <p:tags r:id="rId285"/>
            </p:custDataLst>
          </p:nvPr>
        </p:nvSpPr>
        <p:spPr>
          <a:xfrm>
            <a:off x="101346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1" name="Rectangle 2250">
            <a:extLst>
              <a:ext uri="{FF2B5EF4-FFF2-40B4-BE49-F238E27FC236}">
                <a16:creationId xmlns:a16="http://schemas.microsoft.com/office/drawing/2014/main" id="{EB936B6B-F7BE-4902-A9EA-333922662C4A}"/>
              </a:ext>
            </a:extLst>
          </p:cNvPr>
          <p:cNvSpPr/>
          <p:nvPr>
            <p:custDataLst>
              <p:tags r:id="rId286"/>
            </p:custDataLst>
          </p:nvPr>
        </p:nvSpPr>
        <p:spPr>
          <a:xfrm>
            <a:off x="103124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2" name="Rectangle 2251">
            <a:extLst>
              <a:ext uri="{FF2B5EF4-FFF2-40B4-BE49-F238E27FC236}">
                <a16:creationId xmlns:a16="http://schemas.microsoft.com/office/drawing/2014/main" id="{F7C1F21C-44BF-4A3B-8183-265CC9658324}"/>
              </a:ext>
            </a:extLst>
          </p:cNvPr>
          <p:cNvSpPr/>
          <p:nvPr>
            <p:custDataLst>
              <p:tags r:id="rId287"/>
            </p:custDataLst>
          </p:nvPr>
        </p:nvSpPr>
        <p:spPr>
          <a:xfrm>
            <a:off x="104013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3" name="Rectangle 2252">
            <a:extLst>
              <a:ext uri="{FF2B5EF4-FFF2-40B4-BE49-F238E27FC236}">
                <a16:creationId xmlns:a16="http://schemas.microsoft.com/office/drawing/2014/main" id="{B3D1ED6A-C0C1-427A-B64B-411A5A066B5F}"/>
              </a:ext>
            </a:extLst>
          </p:cNvPr>
          <p:cNvSpPr/>
          <p:nvPr>
            <p:custDataLst>
              <p:tags r:id="rId288"/>
            </p:custDataLst>
          </p:nvPr>
        </p:nvSpPr>
        <p:spPr>
          <a:xfrm>
            <a:off x="10579100" y="3606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4" name="Rectangle 2253">
            <a:extLst>
              <a:ext uri="{FF2B5EF4-FFF2-40B4-BE49-F238E27FC236}">
                <a16:creationId xmlns:a16="http://schemas.microsoft.com/office/drawing/2014/main" id="{19B35345-C6E0-460E-938F-9E45C9A1ECD8}"/>
              </a:ext>
            </a:extLst>
          </p:cNvPr>
          <p:cNvSpPr/>
          <p:nvPr>
            <p:custDataLst>
              <p:tags r:id="rId289"/>
            </p:custDataLst>
          </p:nvPr>
        </p:nvSpPr>
        <p:spPr>
          <a:xfrm>
            <a:off x="82677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5" name="Rectangle 2254">
            <a:extLst>
              <a:ext uri="{FF2B5EF4-FFF2-40B4-BE49-F238E27FC236}">
                <a16:creationId xmlns:a16="http://schemas.microsoft.com/office/drawing/2014/main" id="{D24BBE4C-7662-445A-A19F-D9CCF4118C9D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86233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6" name="Rectangle 2255">
            <a:extLst>
              <a:ext uri="{FF2B5EF4-FFF2-40B4-BE49-F238E27FC236}">
                <a16:creationId xmlns:a16="http://schemas.microsoft.com/office/drawing/2014/main" id="{859D07DB-64BB-4D37-A6E4-CECF00944AC0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89789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7" name="Rectangle 2256">
            <a:extLst>
              <a:ext uri="{FF2B5EF4-FFF2-40B4-BE49-F238E27FC236}">
                <a16:creationId xmlns:a16="http://schemas.microsoft.com/office/drawing/2014/main" id="{0E881684-67A9-454E-8EED-7B60FFDAE7AF}"/>
              </a:ext>
            </a:extLst>
          </p:cNvPr>
          <p:cNvSpPr/>
          <p:nvPr>
            <p:custDataLst>
              <p:tags r:id="rId292"/>
            </p:custDataLst>
          </p:nvPr>
        </p:nvSpPr>
        <p:spPr>
          <a:xfrm>
            <a:off x="90678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8" name="Rectangle 2257">
            <a:extLst>
              <a:ext uri="{FF2B5EF4-FFF2-40B4-BE49-F238E27FC236}">
                <a16:creationId xmlns:a16="http://schemas.microsoft.com/office/drawing/2014/main" id="{A61D5DC6-73DF-49B9-A20A-8F71A90A99DE}"/>
              </a:ext>
            </a:extLst>
          </p:cNvPr>
          <p:cNvSpPr/>
          <p:nvPr>
            <p:custDataLst>
              <p:tags r:id="rId293"/>
            </p:custDataLst>
          </p:nvPr>
        </p:nvSpPr>
        <p:spPr>
          <a:xfrm>
            <a:off x="92456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9" name="Rectangle 2258">
            <a:extLst>
              <a:ext uri="{FF2B5EF4-FFF2-40B4-BE49-F238E27FC236}">
                <a16:creationId xmlns:a16="http://schemas.microsoft.com/office/drawing/2014/main" id="{8229D419-3F0D-40DD-85DC-12FD47EAF9CA}"/>
              </a:ext>
            </a:extLst>
          </p:cNvPr>
          <p:cNvSpPr/>
          <p:nvPr>
            <p:custDataLst>
              <p:tags r:id="rId294"/>
            </p:custDataLst>
          </p:nvPr>
        </p:nvSpPr>
        <p:spPr>
          <a:xfrm>
            <a:off x="94234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0" name="Rectangle 2259">
            <a:extLst>
              <a:ext uri="{FF2B5EF4-FFF2-40B4-BE49-F238E27FC236}">
                <a16:creationId xmlns:a16="http://schemas.microsoft.com/office/drawing/2014/main" id="{E5FAF0DE-DD90-4475-BCCE-2816E74758FF}"/>
              </a:ext>
            </a:extLst>
          </p:cNvPr>
          <p:cNvSpPr/>
          <p:nvPr>
            <p:custDataLst>
              <p:tags r:id="rId295"/>
            </p:custDataLst>
          </p:nvPr>
        </p:nvSpPr>
        <p:spPr>
          <a:xfrm>
            <a:off x="96012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1" name="Rectangle 2260">
            <a:extLst>
              <a:ext uri="{FF2B5EF4-FFF2-40B4-BE49-F238E27FC236}">
                <a16:creationId xmlns:a16="http://schemas.microsoft.com/office/drawing/2014/main" id="{08A4F59A-CA8E-465E-8B5E-AA38EF6D78A9}"/>
              </a:ext>
            </a:extLst>
          </p:cNvPr>
          <p:cNvSpPr/>
          <p:nvPr>
            <p:custDataLst>
              <p:tags r:id="rId296"/>
            </p:custDataLst>
          </p:nvPr>
        </p:nvSpPr>
        <p:spPr>
          <a:xfrm>
            <a:off x="99568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2" name="Rectangle 2261">
            <a:extLst>
              <a:ext uri="{FF2B5EF4-FFF2-40B4-BE49-F238E27FC236}">
                <a16:creationId xmlns:a16="http://schemas.microsoft.com/office/drawing/2014/main" id="{B4DCEEF6-D269-427F-A346-1F690F8227D9}"/>
              </a:ext>
            </a:extLst>
          </p:cNvPr>
          <p:cNvSpPr/>
          <p:nvPr>
            <p:custDataLst>
              <p:tags r:id="rId297"/>
            </p:custDataLst>
          </p:nvPr>
        </p:nvSpPr>
        <p:spPr>
          <a:xfrm>
            <a:off x="100457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3" name="Rectangle 2262">
            <a:extLst>
              <a:ext uri="{FF2B5EF4-FFF2-40B4-BE49-F238E27FC236}">
                <a16:creationId xmlns:a16="http://schemas.microsoft.com/office/drawing/2014/main" id="{F88580AD-B982-4AD0-8CAC-2263969DDC1B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103124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4" name="Rectangle 2263">
            <a:extLst>
              <a:ext uri="{FF2B5EF4-FFF2-40B4-BE49-F238E27FC236}">
                <a16:creationId xmlns:a16="http://schemas.microsoft.com/office/drawing/2014/main" id="{FF9554E1-367F-4B5D-AE07-08FEDAF31BD6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104013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5" name="Rectangle 2264">
            <a:extLst>
              <a:ext uri="{FF2B5EF4-FFF2-40B4-BE49-F238E27FC236}">
                <a16:creationId xmlns:a16="http://schemas.microsoft.com/office/drawing/2014/main" id="{D15EA626-AC3E-4F17-AFDE-99BDA352A4C3}"/>
              </a:ext>
            </a:extLst>
          </p:cNvPr>
          <p:cNvSpPr/>
          <p:nvPr>
            <p:custDataLst>
              <p:tags r:id="rId300"/>
            </p:custDataLst>
          </p:nvPr>
        </p:nvSpPr>
        <p:spPr>
          <a:xfrm>
            <a:off x="10668000" y="36957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6" name="Rectangle 2265">
            <a:extLst>
              <a:ext uri="{FF2B5EF4-FFF2-40B4-BE49-F238E27FC236}">
                <a16:creationId xmlns:a16="http://schemas.microsoft.com/office/drawing/2014/main" id="{098A942E-CB61-487A-BB30-3DB42FF744FC}"/>
              </a:ext>
            </a:extLst>
          </p:cNvPr>
          <p:cNvSpPr/>
          <p:nvPr>
            <p:custDataLst>
              <p:tags r:id="rId301"/>
            </p:custDataLst>
          </p:nvPr>
        </p:nvSpPr>
        <p:spPr>
          <a:xfrm>
            <a:off x="82677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7" name="Rectangle 2266">
            <a:extLst>
              <a:ext uri="{FF2B5EF4-FFF2-40B4-BE49-F238E27FC236}">
                <a16:creationId xmlns:a16="http://schemas.microsoft.com/office/drawing/2014/main" id="{2A46D203-A77F-45DA-8B98-744AC293B71D}"/>
              </a:ext>
            </a:extLst>
          </p:cNvPr>
          <p:cNvSpPr/>
          <p:nvPr>
            <p:custDataLst>
              <p:tags r:id="rId302"/>
            </p:custDataLst>
          </p:nvPr>
        </p:nvSpPr>
        <p:spPr>
          <a:xfrm>
            <a:off x="8623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8" name="Rectangle 2267">
            <a:extLst>
              <a:ext uri="{FF2B5EF4-FFF2-40B4-BE49-F238E27FC236}">
                <a16:creationId xmlns:a16="http://schemas.microsoft.com/office/drawing/2014/main" id="{5DFE8A44-3683-4C55-9164-3AC55D1B4042}"/>
              </a:ext>
            </a:extLst>
          </p:cNvPr>
          <p:cNvSpPr/>
          <p:nvPr>
            <p:custDataLst>
              <p:tags r:id="rId303"/>
            </p:custDataLst>
          </p:nvPr>
        </p:nvSpPr>
        <p:spPr>
          <a:xfrm>
            <a:off x="88011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9" name="Rectangle 2268">
            <a:extLst>
              <a:ext uri="{FF2B5EF4-FFF2-40B4-BE49-F238E27FC236}">
                <a16:creationId xmlns:a16="http://schemas.microsoft.com/office/drawing/2014/main" id="{0FC3BCE4-ACBE-4B61-B52B-8CA70430F8F4}"/>
              </a:ext>
            </a:extLst>
          </p:cNvPr>
          <p:cNvSpPr/>
          <p:nvPr>
            <p:custDataLst>
              <p:tags r:id="rId304"/>
            </p:custDataLst>
          </p:nvPr>
        </p:nvSpPr>
        <p:spPr>
          <a:xfrm>
            <a:off x="93345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0" name="Rectangle 2269">
            <a:extLst>
              <a:ext uri="{FF2B5EF4-FFF2-40B4-BE49-F238E27FC236}">
                <a16:creationId xmlns:a16="http://schemas.microsoft.com/office/drawing/2014/main" id="{41F7F0F3-1D51-42C6-BC44-EC90BC48B0DC}"/>
              </a:ext>
            </a:extLst>
          </p:cNvPr>
          <p:cNvSpPr/>
          <p:nvPr>
            <p:custDataLst>
              <p:tags r:id="rId305"/>
            </p:custDataLst>
          </p:nvPr>
        </p:nvSpPr>
        <p:spPr>
          <a:xfrm>
            <a:off x="9512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1" name="Rectangle 2270">
            <a:extLst>
              <a:ext uri="{FF2B5EF4-FFF2-40B4-BE49-F238E27FC236}">
                <a16:creationId xmlns:a16="http://schemas.microsoft.com/office/drawing/2014/main" id="{FB7D83B4-FAD4-49AE-B259-B705529F3863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96012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2" name="Rectangle 2271">
            <a:extLst>
              <a:ext uri="{FF2B5EF4-FFF2-40B4-BE49-F238E27FC236}">
                <a16:creationId xmlns:a16="http://schemas.microsoft.com/office/drawing/2014/main" id="{3F9B0D08-2480-42D2-B91B-AD131F60C949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97790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3" name="Rectangle 2272">
            <a:extLst>
              <a:ext uri="{FF2B5EF4-FFF2-40B4-BE49-F238E27FC236}">
                <a16:creationId xmlns:a16="http://schemas.microsoft.com/office/drawing/2014/main" id="{D879B409-86FF-4936-B59A-BB8C87272DB2}"/>
              </a:ext>
            </a:extLst>
          </p:cNvPr>
          <p:cNvSpPr/>
          <p:nvPr>
            <p:custDataLst>
              <p:tags r:id="rId308"/>
            </p:custDataLst>
          </p:nvPr>
        </p:nvSpPr>
        <p:spPr>
          <a:xfrm>
            <a:off x="99568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4" name="Rectangle 2273">
            <a:extLst>
              <a:ext uri="{FF2B5EF4-FFF2-40B4-BE49-F238E27FC236}">
                <a16:creationId xmlns:a16="http://schemas.microsoft.com/office/drawing/2014/main" id="{A15DF567-858A-4B50-9D16-8C3B17354D68}"/>
              </a:ext>
            </a:extLst>
          </p:cNvPr>
          <p:cNvSpPr/>
          <p:nvPr>
            <p:custDataLst>
              <p:tags r:id="rId309"/>
            </p:custDataLst>
          </p:nvPr>
        </p:nvSpPr>
        <p:spPr>
          <a:xfrm>
            <a:off x="100457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5" name="Rectangle 2274">
            <a:extLst>
              <a:ext uri="{FF2B5EF4-FFF2-40B4-BE49-F238E27FC236}">
                <a16:creationId xmlns:a16="http://schemas.microsoft.com/office/drawing/2014/main" id="{EB30846A-7975-41B1-AB18-E22C3B5CC26B}"/>
              </a:ext>
            </a:extLst>
          </p:cNvPr>
          <p:cNvSpPr/>
          <p:nvPr>
            <p:custDataLst>
              <p:tags r:id="rId310"/>
            </p:custDataLst>
          </p:nvPr>
        </p:nvSpPr>
        <p:spPr>
          <a:xfrm>
            <a:off x="101346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6" name="Rectangle 2275">
            <a:extLst>
              <a:ext uri="{FF2B5EF4-FFF2-40B4-BE49-F238E27FC236}">
                <a16:creationId xmlns:a16="http://schemas.microsoft.com/office/drawing/2014/main" id="{31E96C92-17CD-45BE-818A-5C178D885763}"/>
              </a:ext>
            </a:extLst>
          </p:cNvPr>
          <p:cNvSpPr/>
          <p:nvPr>
            <p:custDataLst>
              <p:tags r:id="rId311"/>
            </p:custDataLst>
          </p:nvPr>
        </p:nvSpPr>
        <p:spPr>
          <a:xfrm>
            <a:off x="102235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7" name="Rectangle 2276">
            <a:extLst>
              <a:ext uri="{FF2B5EF4-FFF2-40B4-BE49-F238E27FC236}">
                <a16:creationId xmlns:a16="http://schemas.microsoft.com/office/drawing/2014/main" id="{33A7131F-9C7C-47A1-B574-6F4B7DED680B}"/>
              </a:ext>
            </a:extLst>
          </p:cNvPr>
          <p:cNvSpPr/>
          <p:nvPr>
            <p:custDataLst>
              <p:tags r:id="rId312"/>
            </p:custDataLst>
          </p:nvPr>
        </p:nvSpPr>
        <p:spPr>
          <a:xfrm>
            <a:off x="103124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8" name="Rectangle 2277">
            <a:extLst>
              <a:ext uri="{FF2B5EF4-FFF2-40B4-BE49-F238E27FC236}">
                <a16:creationId xmlns:a16="http://schemas.microsoft.com/office/drawing/2014/main" id="{7F9C9389-5153-4CD8-AEE7-571337B61BB8}"/>
              </a:ext>
            </a:extLst>
          </p:cNvPr>
          <p:cNvSpPr/>
          <p:nvPr>
            <p:custDataLst>
              <p:tags r:id="rId313"/>
            </p:custDataLst>
          </p:nvPr>
        </p:nvSpPr>
        <p:spPr>
          <a:xfrm>
            <a:off x="104013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9" name="Rectangle 2278">
            <a:extLst>
              <a:ext uri="{FF2B5EF4-FFF2-40B4-BE49-F238E27FC236}">
                <a16:creationId xmlns:a16="http://schemas.microsoft.com/office/drawing/2014/main" id="{46E7A3F5-4269-436A-A447-71C7170924CB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105791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0" name="Rectangle 2279">
            <a:extLst>
              <a:ext uri="{FF2B5EF4-FFF2-40B4-BE49-F238E27FC236}">
                <a16:creationId xmlns:a16="http://schemas.microsoft.com/office/drawing/2014/main" id="{A825B419-7850-44D8-A463-48F2FE455637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106680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1" name="Rectangle 2280">
            <a:extLst>
              <a:ext uri="{FF2B5EF4-FFF2-40B4-BE49-F238E27FC236}">
                <a16:creationId xmlns:a16="http://schemas.microsoft.com/office/drawing/2014/main" id="{10E23FDB-2307-456F-808B-1842F3AB09C0}"/>
              </a:ext>
            </a:extLst>
          </p:cNvPr>
          <p:cNvSpPr/>
          <p:nvPr>
            <p:custDataLst>
              <p:tags r:id="rId316"/>
            </p:custDataLst>
          </p:nvPr>
        </p:nvSpPr>
        <p:spPr>
          <a:xfrm>
            <a:off x="10756900" y="37846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2" name="Rectangle 2281">
            <a:extLst>
              <a:ext uri="{FF2B5EF4-FFF2-40B4-BE49-F238E27FC236}">
                <a16:creationId xmlns:a16="http://schemas.microsoft.com/office/drawing/2014/main" id="{0E568D9A-628B-4851-8F07-18FD44742E78}"/>
              </a:ext>
            </a:extLst>
          </p:cNvPr>
          <p:cNvSpPr/>
          <p:nvPr>
            <p:custDataLst>
              <p:tags r:id="rId317"/>
            </p:custDataLst>
          </p:nvPr>
        </p:nvSpPr>
        <p:spPr>
          <a:xfrm>
            <a:off x="8978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3" name="Rectangle 2282">
            <a:extLst>
              <a:ext uri="{FF2B5EF4-FFF2-40B4-BE49-F238E27FC236}">
                <a16:creationId xmlns:a16="http://schemas.microsoft.com/office/drawing/2014/main" id="{F2251C2B-5B86-4B3E-B9F0-9C389D6FA592}"/>
              </a:ext>
            </a:extLst>
          </p:cNvPr>
          <p:cNvSpPr/>
          <p:nvPr>
            <p:custDataLst>
              <p:tags r:id="rId318"/>
            </p:custDataLst>
          </p:nvPr>
        </p:nvSpPr>
        <p:spPr>
          <a:xfrm>
            <a:off x="93345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4" name="Rectangle 2283">
            <a:extLst>
              <a:ext uri="{FF2B5EF4-FFF2-40B4-BE49-F238E27FC236}">
                <a16:creationId xmlns:a16="http://schemas.microsoft.com/office/drawing/2014/main" id="{A4876B63-5680-4BF8-9F5A-FE665F78FEC8}"/>
              </a:ext>
            </a:extLst>
          </p:cNvPr>
          <p:cNvSpPr/>
          <p:nvPr>
            <p:custDataLst>
              <p:tags r:id="rId319"/>
            </p:custDataLst>
          </p:nvPr>
        </p:nvSpPr>
        <p:spPr>
          <a:xfrm>
            <a:off x="96012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5" name="Rectangle 2284">
            <a:extLst>
              <a:ext uri="{FF2B5EF4-FFF2-40B4-BE49-F238E27FC236}">
                <a16:creationId xmlns:a16="http://schemas.microsoft.com/office/drawing/2014/main" id="{86D227EC-959A-4182-8899-A7F6D344B361}"/>
              </a:ext>
            </a:extLst>
          </p:cNvPr>
          <p:cNvSpPr/>
          <p:nvPr>
            <p:custDataLst>
              <p:tags r:id="rId320"/>
            </p:custDataLst>
          </p:nvPr>
        </p:nvSpPr>
        <p:spPr>
          <a:xfrm>
            <a:off x="96901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6" name="Rectangle 2285">
            <a:extLst>
              <a:ext uri="{FF2B5EF4-FFF2-40B4-BE49-F238E27FC236}">
                <a16:creationId xmlns:a16="http://schemas.microsoft.com/office/drawing/2014/main" id="{E21F48D5-1546-4E59-B056-DCCBC4576B06}"/>
              </a:ext>
            </a:extLst>
          </p:cNvPr>
          <p:cNvSpPr/>
          <p:nvPr>
            <p:custDataLst>
              <p:tags r:id="rId321"/>
            </p:custDataLst>
          </p:nvPr>
        </p:nvSpPr>
        <p:spPr>
          <a:xfrm>
            <a:off x="9867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7" name="Rectangle 2286">
            <a:extLst>
              <a:ext uri="{FF2B5EF4-FFF2-40B4-BE49-F238E27FC236}">
                <a16:creationId xmlns:a16="http://schemas.microsoft.com/office/drawing/2014/main" id="{A116B460-5074-4A09-936A-9F0AF2B39E4F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100457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8" name="Rectangle 2287">
            <a:extLst>
              <a:ext uri="{FF2B5EF4-FFF2-40B4-BE49-F238E27FC236}">
                <a16:creationId xmlns:a16="http://schemas.microsoft.com/office/drawing/2014/main" id="{5F18EC1F-B7B2-4D17-B7AE-273F34ECB5ED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104013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9" name="Rectangle 2288">
            <a:extLst>
              <a:ext uri="{FF2B5EF4-FFF2-40B4-BE49-F238E27FC236}">
                <a16:creationId xmlns:a16="http://schemas.microsoft.com/office/drawing/2014/main" id="{08F08412-48E8-4E6B-9775-5F88F597C05E}"/>
              </a:ext>
            </a:extLst>
          </p:cNvPr>
          <p:cNvSpPr/>
          <p:nvPr>
            <p:custDataLst>
              <p:tags r:id="rId324"/>
            </p:custDataLst>
          </p:nvPr>
        </p:nvSpPr>
        <p:spPr>
          <a:xfrm>
            <a:off x="104902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0" name="Rectangle 2289">
            <a:extLst>
              <a:ext uri="{FF2B5EF4-FFF2-40B4-BE49-F238E27FC236}">
                <a16:creationId xmlns:a16="http://schemas.microsoft.com/office/drawing/2014/main" id="{44FE2D97-8923-4080-94E2-66EC91DD61DA}"/>
              </a:ext>
            </a:extLst>
          </p:cNvPr>
          <p:cNvSpPr/>
          <p:nvPr>
            <p:custDataLst>
              <p:tags r:id="rId325"/>
            </p:custDataLst>
          </p:nvPr>
        </p:nvSpPr>
        <p:spPr>
          <a:xfrm>
            <a:off x="105791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1" name="Rectangle 2290">
            <a:extLst>
              <a:ext uri="{FF2B5EF4-FFF2-40B4-BE49-F238E27FC236}">
                <a16:creationId xmlns:a16="http://schemas.microsoft.com/office/drawing/2014/main" id="{37D859A8-CEFC-4C2B-AE85-82F08A70B0C4}"/>
              </a:ext>
            </a:extLst>
          </p:cNvPr>
          <p:cNvSpPr/>
          <p:nvPr>
            <p:custDataLst>
              <p:tags r:id="rId326"/>
            </p:custDataLst>
          </p:nvPr>
        </p:nvSpPr>
        <p:spPr>
          <a:xfrm>
            <a:off x="106680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2" name="Rectangle 2291">
            <a:extLst>
              <a:ext uri="{FF2B5EF4-FFF2-40B4-BE49-F238E27FC236}">
                <a16:creationId xmlns:a16="http://schemas.microsoft.com/office/drawing/2014/main" id="{C4A6DB90-DA06-4109-BA59-F61ED32BAE90}"/>
              </a:ext>
            </a:extLst>
          </p:cNvPr>
          <p:cNvSpPr/>
          <p:nvPr>
            <p:custDataLst>
              <p:tags r:id="rId327"/>
            </p:custDataLst>
          </p:nvPr>
        </p:nvSpPr>
        <p:spPr>
          <a:xfrm>
            <a:off x="10756900" y="38735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3" name="Rectangle 2292">
            <a:extLst>
              <a:ext uri="{FF2B5EF4-FFF2-40B4-BE49-F238E27FC236}">
                <a16:creationId xmlns:a16="http://schemas.microsoft.com/office/drawing/2014/main" id="{37903516-67C9-4FC1-BB11-1411CF1A29A3}"/>
              </a:ext>
            </a:extLst>
          </p:cNvPr>
          <p:cNvSpPr/>
          <p:nvPr>
            <p:custDataLst>
              <p:tags r:id="rId328"/>
            </p:custDataLst>
          </p:nvPr>
        </p:nvSpPr>
        <p:spPr>
          <a:xfrm>
            <a:off x="8267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4" name="Rectangle 2293">
            <a:extLst>
              <a:ext uri="{FF2B5EF4-FFF2-40B4-BE49-F238E27FC236}">
                <a16:creationId xmlns:a16="http://schemas.microsoft.com/office/drawing/2014/main" id="{873A8F2E-E368-43E2-A34F-E6E65F0C5CBD}"/>
              </a:ext>
            </a:extLst>
          </p:cNvPr>
          <p:cNvSpPr/>
          <p:nvPr>
            <p:custDataLst>
              <p:tags r:id="rId329"/>
            </p:custDataLst>
          </p:nvPr>
        </p:nvSpPr>
        <p:spPr>
          <a:xfrm>
            <a:off x="83566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5" name="Rectangle 2294">
            <a:extLst>
              <a:ext uri="{FF2B5EF4-FFF2-40B4-BE49-F238E27FC236}">
                <a16:creationId xmlns:a16="http://schemas.microsoft.com/office/drawing/2014/main" id="{F1DD046E-2AF7-4763-9B6A-5DD43E1DCDC8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84455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6" name="Rectangle 2295">
            <a:extLst>
              <a:ext uri="{FF2B5EF4-FFF2-40B4-BE49-F238E27FC236}">
                <a16:creationId xmlns:a16="http://schemas.microsoft.com/office/drawing/2014/main" id="{6A92EF48-901C-4BF2-9957-5F7C5914B58F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85344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7" name="Rectangle 2296">
            <a:extLst>
              <a:ext uri="{FF2B5EF4-FFF2-40B4-BE49-F238E27FC236}">
                <a16:creationId xmlns:a16="http://schemas.microsoft.com/office/drawing/2014/main" id="{870717B4-DBC4-477C-8B19-5CDC0C0BBBBF}"/>
              </a:ext>
            </a:extLst>
          </p:cNvPr>
          <p:cNvSpPr/>
          <p:nvPr>
            <p:custDataLst>
              <p:tags r:id="rId332"/>
            </p:custDataLst>
          </p:nvPr>
        </p:nvSpPr>
        <p:spPr>
          <a:xfrm>
            <a:off x="86233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8" name="Rectangle 2297">
            <a:extLst>
              <a:ext uri="{FF2B5EF4-FFF2-40B4-BE49-F238E27FC236}">
                <a16:creationId xmlns:a16="http://schemas.microsoft.com/office/drawing/2014/main" id="{51205648-D90A-495F-86E0-8A3F10309F86}"/>
              </a:ext>
            </a:extLst>
          </p:cNvPr>
          <p:cNvSpPr/>
          <p:nvPr>
            <p:custDataLst>
              <p:tags r:id="rId333"/>
            </p:custDataLst>
          </p:nvPr>
        </p:nvSpPr>
        <p:spPr>
          <a:xfrm>
            <a:off x="87122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9" name="Rectangle 2298">
            <a:extLst>
              <a:ext uri="{FF2B5EF4-FFF2-40B4-BE49-F238E27FC236}">
                <a16:creationId xmlns:a16="http://schemas.microsoft.com/office/drawing/2014/main" id="{22494A6B-3C53-4A31-927A-22310A9FF5BF}"/>
              </a:ext>
            </a:extLst>
          </p:cNvPr>
          <p:cNvSpPr/>
          <p:nvPr>
            <p:custDataLst>
              <p:tags r:id="rId334"/>
            </p:custDataLst>
          </p:nvPr>
        </p:nvSpPr>
        <p:spPr>
          <a:xfrm>
            <a:off x="88011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0" name="Rectangle 2299">
            <a:extLst>
              <a:ext uri="{FF2B5EF4-FFF2-40B4-BE49-F238E27FC236}">
                <a16:creationId xmlns:a16="http://schemas.microsoft.com/office/drawing/2014/main" id="{814CE887-F790-48D7-A7F8-44CD3B71605A}"/>
              </a:ext>
            </a:extLst>
          </p:cNvPr>
          <p:cNvSpPr/>
          <p:nvPr>
            <p:custDataLst>
              <p:tags r:id="rId335"/>
            </p:custDataLst>
          </p:nvPr>
        </p:nvSpPr>
        <p:spPr>
          <a:xfrm>
            <a:off x="90678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1" name="Rectangle 2300">
            <a:extLst>
              <a:ext uri="{FF2B5EF4-FFF2-40B4-BE49-F238E27FC236}">
                <a16:creationId xmlns:a16="http://schemas.microsoft.com/office/drawing/2014/main" id="{2495CC65-6C27-41F0-8DC5-B7D18742EFDD}"/>
              </a:ext>
            </a:extLst>
          </p:cNvPr>
          <p:cNvSpPr/>
          <p:nvPr>
            <p:custDataLst>
              <p:tags r:id="rId336"/>
            </p:custDataLst>
          </p:nvPr>
        </p:nvSpPr>
        <p:spPr>
          <a:xfrm>
            <a:off x="9156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2" name="Rectangle 2301">
            <a:extLst>
              <a:ext uri="{FF2B5EF4-FFF2-40B4-BE49-F238E27FC236}">
                <a16:creationId xmlns:a16="http://schemas.microsoft.com/office/drawing/2014/main" id="{7E642AA7-8CE8-4829-A826-29F230EB90E3}"/>
              </a:ext>
            </a:extLst>
          </p:cNvPr>
          <p:cNvSpPr/>
          <p:nvPr>
            <p:custDataLst>
              <p:tags r:id="rId337"/>
            </p:custDataLst>
          </p:nvPr>
        </p:nvSpPr>
        <p:spPr>
          <a:xfrm>
            <a:off x="92456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3" name="Rectangle 2302">
            <a:extLst>
              <a:ext uri="{FF2B5EF4-FFF2-40B4-BE49-F238E27FC236}">
                <a16:creationId xmlns:a16="http://schemas.microsoft.com/office/drawing/2014/main" id="{8134CAAC-63F5-48D3-9B66-B73D72277F88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8679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4" name="Rectangle 2303">
            <a:extLst>
              <a:ext uri="{FF2B5EF4-FFF2-40B4-BE49-F238E27FC236}">
                <a16:creationId xmlns:a16="http://schemas.microsoft.com/office/drawing/2014/main" id="{7688861D-82E2-4480-AFFA-897F0160AC22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9568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5" name="Rectangle 2304">
            <a:extLst>
              <a:ext uri="{FF2B5EF4-FFF2-40B4-BE49-F238E27FC236}">
                <a16:creationId xmlns:a16="http://schemas.microsoft.com/office/drawing/2014/main" id="{3B8AC010-56F4-4FF5-8BBF-D086851F5CA3}"/>
              </a:ext>
            </a:extLst>
          </p:cNvPr>
          <p:cNvSpPr/>
          <p:nvPr>
            <p:custDataLst>
              <p:tags r:id="rId340"/>
            </p:custDataLst>
          </p:nvPr>
        </p:nvSpPr>
        <p:spPr>
          <a:xfrm>
            <a:off x="100457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6" name="Rectangle 2305">
            <a:extLst>
              <a:ext uri="{FF2B5EF4-FFF2-40B4-BE49-F238E27FC236}">
                <a16:creationId xmlns:a16="http://schemas.microsoft.com/office/drawing/2014/main" id="{2A9CCEC3-8352-42C5-BE50-7EBB580DA1CD}"/>
              </a:ext>
            </a:extLst>
          </p:cNvPr>
          <p:cNvSpPr/>
          <p:nvPr>
            <p:custDataLst>
              <p:tags r:id="rId341"/>
            </p:custDataLst>
          </p:nvPr>
        </p:nvSpPr>
        <p:spPr>
          <a:xfrm>
            <a:off x="102235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7" name="Rectangle 2306">
            <a:extLst>
              <a:ext uri="{FF2B5EF4-FFF2-40B4-BE49-F238E27FC236}">
                <a16:creationId xmlns:a16="http://schemas.microsoft.com/office/drawing/2014/main" id="{8115BAD2-79B2-495D-BDE0-A56C385B76CC}"/>
              </a:ext>
            </a:extLst>
          </p:cNvPr>
          <p:cNvSpPr/>
          <p:nvPr>
            <p:custDataLst>
              <p:tags r:id="rId342"/>
            </p:custDataLst>
          </p:nvPr>
        </p:nvSpPr>
        <p:spPr>
          <a:xfrm>
            <a:off x="104013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07A79F2-E0DF-430B-B352-B3777EF334E5}"/>
              </a:ext>
            </a:extLst>
          </p:cNvPr>
          <p:cNvSpPr/>
          <p:nvPr>
            <p:custDataLst>
              <p:tags r:id="rId343"/>
            </p:custDataLst>
          </p:nvPr>
        </p:nvSpPr>
        <p:spPr>
          <a:xfrm>
            <a:off x="104902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9" name="Rectangle 2308">
            <a:extLst>
              <a:ext uri="{FF2B5EF4-FFF2-40B4-BE49-F238E27FC236}">
                <a16:creationId xmlns:a16="http://schemas.microsoft.com/office/drawing/2014/main" id="{6090D59A-AEA5-419C-AB22-471DBE8EF34D}"/>
              </a:ext>
            </a:extLst>
          </p:cNvPr>
          <p:cNvSpPr/>
          <p:nvPr>
            <p:custDataLst>
              <p:tags r:id="rId344"/>
            </p:custDataLst>
          </p:nvPr>
        </p:nvSpPr>
        <p:spPr>
          <a:xfrm>
            <a:off x="10579100" y="39624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0" name="Rectangle 2309">
            <a:extLst>
              <a:ext uri="{FF2B5EF4-FFF2-40B4-BE49-F238E27FC236}">
                <a16:creationId xmlns:a16="http://schemas.microsoft.com/office/drawing/2014/main" id="{60DEA844-DD40-4ED5-BA6B-4951739710A8}"/>
              </a:ext>
            </a:extLst>
          </p:cNvPr>
          <p:cNvSpPr/>
          <p:nvPr>
            <p:custDataLst>
              <p:tags r:id="rId345"/>
            </p:custDataLst>
          </p:nvPr>
        </p:nvSpPr>
        <p:spPr>
          <a:xfrm>
            <a:off x="82677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1" name="Rectangle 2310">
            <a:extLst>
              <a:ext uri="{FF2B5EF4-FFF2-40B4-BE49-F238E27FC236}">
                <a16:creationId xmlns:a16="http://schemas.microsoft.com/office/drawing/2014/main" id="{B57BBE1E-01A9-458B-A9BC-CB1B5DE95E0B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8011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AD293DA9-C7BD-4EC1-A093-F8F8485E1A11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978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3" name="Rectangle 2312">
            <a:extLst>
              <a:ext uri="{FF2B5EF4-FFF2-40B4-BE49-F238E27FC236}">
                <a16:creationId xmlns:a16="http://schemas.microsoft.com/office/drawing/2014/main" id="{2A196EF8-9F10-41BE-988D-D71A94410878}"/>
              </a:ext>
            </a:extLst>
          </p:cNvPr>
          <p:cNvSpPr/>
          <p:nvPr>
            <p:custDataLst>
              <p:tags r:id="rId348"/>
            </p:custDataLst>
          </p:nvPr>
        </p:nvSpPr>
        <p:spPr>
          <a:xfrm>
            <a:off x="90678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4" name="Rectangle 2313">
            <a:extLst>
              <a:ext uri="{FF2B5EF4-FFF2-40B4-BE49-F238E27FC236}">
                <a16:creationId xmlns:a16="http://schemas.microsoft.com/office/drawing/2014/main" id="{9B05C947-310B-40E5-B4BC-D4A0A7F13748}"/>
              </a:ext>
            </a:extLst>
          </p:cNvPr>
          <p:cNvSpPr/>
          <p:nvPr>
            <p:custDataLst>
              <p:tags r:id="rId349"/>
            </p:custDataLst>
          </p:nvPr>
        </p:nvSpPr>
        <p:spPr>
          <a:xfrm>
            <a:off x="92456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5" name="Rectangle 2314">
            <a:extLst>
              <a:ext uri="{FF2B5EF4-FFF2-40B4-BE49-F238E27FC236}">
                <a16:creationId xmlns:a16="http://schemas.microsoft.com/office/drawing/2014/main" id="{20634C44-CFE6-434B-8B46-434CD4E1D1DB}"/>
              </a:ext>
            </a:extLst>
          </p:cNvPr>
          <p:cNvSpPr/>
          <p:nvPr>
            <p:custDataLst>
              <p:tags r:id="rId350"/>
            </p:custDataLst>
          </p:nvPr>
        </p:nvSpPr>
        <p:spPr>
          <a:xfrm>
            <a:off x="95123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6" name="Rectangle 2315">
            <a:extLst>
              <a:ext uri="{FF2B5EF4-FFF2-40B4-BE49-F238E27FC236}">
                <a16:creationId xmlns:a16="http://schemas.microsoft.com/office/drawing/2014/main" id="{874D3611-B743-4149-BCE8-201CFC348D07}"/>
              </a:ext>
            </a:extLst>
          </p:cNvPr>
          <p:cNvSpPr/>
          <p:nvPr>
            <p:custDataLst>
              <p:tags r:id="rId351"/>
            </p:custDataLst>
          </p:nvPr>
        </p:nvSpPr>
        <p:spPr>
          <a:xfrm>
            <a:off x="96901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7" name="Rectangle 2316">
            <a:extLst>
              <a:ext uri="{FF2B5EF4-FFF2-40B4-BE49-F238E27FC236}">
                <a16:creationId xmlns:a16="http://schemas.microsoft.com/office/drawing/2014/main" id="{0E921992-2A09-4133-906E-A7E2F9B49244}"/>
              </a:ext>
            </a:extLst>
          </p:cNvPr>
          <p:cNvSpPr/>
          <p:nvPr>
            <p:custDataLst>
              <p:tags r:id="rId352"/>
            </p:custDataLst>
          </p:nvPr>
        </p:nvSpPr>
        <p:spPr>
          <a:xfrm>
            <a:off x="9867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8" name="Rectangle 2317">
            <a:extLst>
              <a:ext uri="{FF2B5EF4-FFF2-40B4-BE49-F238E27FC236}">
                <a16:creationId xmlns:a16="http://schemas.microsoft.com/office/drawing/2014/main" id="{7CF9F434-269D-4767-A3B5-FD61709A696B}"/>
              </a:ext>
            </a:extLst>
          </p:cNvPr>
          <p:cNvSpPr/>
          <p:nvPr>
            <p:custDataLst>
              <p:tags r:id="rId353"/>
            </p:custDataLst>
          </p:nvPr>
        </p:nvSpPr>
        <p:spPr>
          <a:xfrm>
            <a:off x="100457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9" name="Rectangle 2318">
            <a:extLst>
              <a:ext uri="{FF2B5EF4-FFF2-40B4-BE49-F238E27FC236}">
                <a16:creationId xmlns:a16="http://schemas.microsoft.com/office/drawing/2014/main" id="{D74C0AE8-5495-42EB-8ECA-750D19A531E1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104013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0" name="Rectangle 2319">
            <a:extLst>
              <a:ext uri="{FF2B5EF4-FFF2-40B4-BE49-F238E27FC236}">
                <a16:creationId xmlns:a16="http://schemas.microsoft.com/office/drawing/2014/main" id="{1D36988F-7592-4587-9916-CB58C8F95583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106680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1" name="Rectangle 2320">
            <a:extLst>
              <a:ext uri="{FF2B5EF4-FFF2-40B4-BE49-F238E27FC236}">
                <a16:creationId xmlns:a16="http://schemas.microsoft.com/office/drawing/2014/main" id="{88A9E991-D66E-46E7-85D9-45FB1466F1DF}"/>
              </a:ext>
            </a:extLst>
          </p:cNvPr>
          <p:cNvSpPr/>
          <p:nvPr>
            <p:custDataLst>
              <p:tags r:id="rId356"/>
            </p:custDataLst>
          </p:nvPr>
        </p:nvSpPr>
        <p:spPr>
          <a:xfrm>
            <a:off x="10756900" y="40513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2" name="Rectangle 2321">
            <a:extLst>
              <a:ext uri="{FF2B5EF4-FFF2-40B4-BE49-F238E27FC236}">
                <a16:creationId xmlns:a16="http://schemas.microsoft.com/office/drawing/2014/main" id="{759597B3-DD67-4E75-B58F-EA98BAFAC8C6}"/>
              </a:ext>
            </a:extLst>
          </p:cNvPr>
          <p:cNvSpPr/>
          <p:nvPr>
            <p:custDataLst>
              <p:tags r:id="rId357"/>
            </p:custDataLst>
          </p:nvPr>
        </p:nvSpPr>
        <p:spPr>
          <a:xfrm>
            <a:off x="8267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3" name="Rectangle 2322">
            <a:extLst>
              <a:ext uri="{FF2B5EF4-FFF2-40B4-BE49-F238E27FC236}">
                <a16:creationId xmlns:a16="http://schemas.microsoft.com/office/drawing/2014/main" id="{7DE6385F-463D-4294-BB39-0F44A5FA10A6}"/>
              </a:ext>
            </a:extLst>
          </p:cNvPr>
          <p:cNvSpPr/>
          <p:nvPr>
            <p:custDataLst>
              <p:tags r:id="rId358"/>
            </p:custDataLst>
          </p:nvPr>
        </p:nvSpPr>
        <p:spPr>
          <a:xfrm>
            <a:off x="84455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4" name="Rectangle 2323">
            <a:extLst>
              <a:ext uri="{FF2B5EF4-FFF2-40B4-BE49-F238E27FC236}">
                <a16:creationId xmlns:a16="http://schemas.microsoft.com/office/drawing/2014/main" id="{3F346911-B43E-4989-83EA-15F5293B0516}"/>
              </a:ext>
            </a:extLst>
          </p:cNvPr>
          <p:cNvSpPr/>
          <p:nvPr>
            <p:custDataLst>
              <p:tags r:id="rId359"/>
            </p:custDataLst>
          </p:nvPr>
        </p:nvSpPr>
        <p:spPr>
          <a:xfrm>
            <a:off x="85344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5" name="Rectangle 2324">
            <a:extLst>
              <a:ext uri="{FF2B5EF4-FFF2-40B4-BE49-F238E27FC236}">
                <a16:creationId xmlns:a16="http://schemas.microsoft.com/office/drawing/2014/main" id="{9190E380-78D3-4D5F-AB87-6E2AAD6D044B}"/>
              </a:ext>
            </a:extLst>
          </p:cNvPr>
          <p:cNvSpPr/>
          <p:nvPr>
            <p:custDataLst>
              <p:tags r:id="rId360"/>
            </p:custDataLst>
          </p:nvPr>
        </p:nvSpPr>
        <p:spPr>
          <a:xfrm>
            <a:off x="86233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6" name="Rectangle 2325">
            <a:extLst>
              <a:ext uri="{FF2B5EF4-FFF2-40B4-BE49-F238E27FC236}">
                <a16:creationId xmlns:a16="http://schemas.microsoft.com/office/drawing/2014/main" id="{07841FE2-EB5B-4538-B943-AAFA075775A0}"/>
              </a:ext>
            </a:extLst>
          </p:cNvPr>
          <p:cNvSpPr/>
          <p:nvPr>
            <p:custDataLst>
              <p:tags r:id="rId361"/>
            </p:custDataLst>
          </p:nvPr>
        </p:nvSpPr>
        <p:spPr>
          <a:xfrm>
            <a:off x="8801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7" name="Rectangle 2326">
            <a:extLst>
              <a:ext uri="{FF2B5EF4-FFF2-40B4-BE49-F238E27FC236}">
                <a16:creationId xmlns:a16="http://schemas.microsoft.com/office/drawing/2014/main" id="{ED6B5CF8-10F9-49E5-A77F-258EA12FD76F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89789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8" name="Rectangle 2327">
            <a:extLst>
              <a:ext uri="{FF2B5EF4-FFF2-40B4-BE49-F238E27FC236}">
                <a16:creationId xmlns:a16="http://schemas.microsoft.com/office/drawing/2014/main" id="{3E27AF7A-FE09-4C6E-AAB0-4FD1C98E0F2B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9156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9" name="Rectangle 2328">
            <a:extLst>
              <a:ext uri="{FF2B5EF4-FFF2-40B4-BE49-F238E27FC236}">
                <a16:creationId xmlns:a16="http://schemas.microsoft.com/office/drawing/2014/main" id="{7DADE0D6-E5E4-4FBF-BF7B-6F01216ADA7C}"/>
              </a:ext>
            </a:extLst>
          </p:cNvPr>
          <p:cNvSpPr/>
          <p:nvPr>
            <p:custDataLst>
              <p:tags r:id="rId364"/>
            </p:custDataLst>
          </p:nvPr>
        </p:nvSpPr>
        <p:spPr>
          <a:xfrm>
            <a:off x="9690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0" name="Rectangle 2329">
            <a:extLst>
              <a:ext uri="{FF2B5EF4-FFF2-40B4-BE49-F238E27FC236}">
                <a16:creationId xmlns:a16="http://schemas.microsoft.com/office/drawing/2014/main" id="{5EBCD228-A6E1-42C9-BA4A-0237476689A0}"/>
              </a:ext>
            </a:extLst>
          </p:cNvPr>
          <p:cNvSpPr/>
          <p:nvPr>
            <p:custDataLst>
              <p:tags r:id="rId365"/>
            </p:custDataLst>
          </p:nvPr>
        </p:nvSpPr>
        <p:spPr>
          <a:xfrm>
            <a:off x="98679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1" name="Rectangle 2330">
            <a:extLst>
              <a:ext uri="{FF2B5EF4-FFF2-40B4-BE49-F238E27FC236}">
                <a16:creationId xmlns:a16="http://schemas.microsoft.com/office/drawing/2014/main" id="{D2A9EF77-5389-49C8-A2BF-335562F99872}"/>
              </a:ext>
            </a:extLst>
          </p:cNvPr>
          <p:cNvSpPr/>
          <p:nvPr>
            <p:custDataLst>
              <p:tags r:id="rId366"/>
            </p:custDataLst>
          </p:nvPr>
        </p:nvSpPr>
        <p:spPr>
          <a:xfrm>
            <a:off x="100457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BFC7D324-4622-47DB-8322-9319346AF3DE}"/>
              </a:ext>
            </a:extLst>
          </p:cNvPr>
          <p:cNvSpPr/>
          <p:nvPr>
            <p:custDataLst>
              <p:tags r:id="rId367"/>
            </p:custDataLst>
          </p:nvPr>
        </p:nvSpPr>
        <p:spPr>
          <a:xfrm>
            <a:off x="101346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3" name="Rectangle 2332">
            <a:extLst>
              <a:ext uri="{FF2B5EF4-FFF2-40B4-BE49-F238E27FC236}">
                <a16:creationId xmlns:a16="http://schemas.microsoft.com/office/drawing/2014/main" id="{8C99CEE1-4088-4264-B8A3-85AD64F81932}"/>
              </a:ext>
            </a:extLst>
          </p:cNvPr>
          <p:cNvSpPr/>
          <p:nvPr>
            <p:custDataLst>
              <p:tags r:id="rId368"/>
            </p:custDataLst>
          </p:nvPr>
        </p:nvSpPr>
        <p:spPr>
          <a:xfrm>
            <a:off x="102235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4" name="Rectangle 2333">
            <a:extLst>
              <a:ext uri="{FF2B5EF4-FFF2-40B4-BE49-F238E27FC236}">
                <a16:creationId xmlns:a16="http://schemas.microsoft.com/office/drawing/2014/main" id="{92F8E437-DDB3-4AD0-AEA6-3A927072E47C}"/>
              </a:ext>
            </a:extLst>
          </p:cNvPr>
          <p:cNvSpPr/>
          <p:nvPr>
            <p:custDataLst>
              <p:tags r:id="rId369"/>
            </p:custDataLst>
          </p:nvPr>
        </p:nvSpPr>
        <p:spPr>
          <a:xfrm>
            <a:off x="103124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5" name="Rectangle 2334">
            <a:extLst>
              <a:ext uri="{FF2B5EF4-FFF2-40B4-BE49-F238E27FC236}">
                <a16:creationId xmlns:a16="http://schemas.microsoft.com/office/drawing/2014/main" id="{4357AF74-C3BC-4DDF-A36C-A3BB1CC2DD00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04013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6" name="Rectangle 2335">
            <a:extLst>
              <a:ext uri="{FF2B5EF4-FFF2-40B4-BE49-F238E27FC236}">
                <a16:creationId xmlns:a16="http://schemas.microsoft.com/office/drawing/2014/main" id="{B6881BEC-9EFA-4F34-9CC0-1835F8B4A973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0579100" y="41402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7" name="Rectangle 2336">
            <a:extLst>
              <a:ext uri="{FF2B5EF4-FFF2-40B4-BE49-F238E27FC236}">
                <a16:creationId xmlns:a16="http://schemas.microsoft.com/office/drawing/2014/main" id="{0BA22F76-B844-42E9-9E48-188A75D7BA8A}"/>
              </a:ext>
            </a:extLst>
          </p:cNvPr>
          <p:cNvSpPr/>
          <p:nvPr>
            <p:custDataLst>
              <p:tags r:id="rId372"/>
            </p:custDataLst>
          </p:nvPr>
        </p:nvSpPr>
        <p:spPr>
          <a:xfrm>
            <a:off x="82677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8" name="Rectangle 2337">
            <a:extLst>
              <a:ext uri="{FF2B5EF4-FFF2-40B4-BE49-F238E27FC236}">
                <a16:creationId xmlns:a16="http://schemas.microsoft.com/office/drawing/2014/main" id="{1A4A0678-18EE-42C9-85A6-CA01C99868E2}"/>
              </a:ext>
            </a:extLst>
          </p:cNvPr>
          <p:cNvSpPr/>
          <p:nvPr>
            <p:custDataLst>
              <p:tags r:id="rId373"/>
            </p:custDataLst>
          </p:nvPr>
        </p:nvSpPr>
        <p:spPr>
          <a:xfrm>
            <a:off x="84455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9" name="Rectangle 2338">
            <a:extLst>
              <a:ext uri="{FF2B5EF4-FFF2-40B4-BE49-F238E27FC236}">
                <a16:creationId xmlns:a16="http://schemas.microsoft.com/office/drawing/2014/main" id="{907FDD51-BA52-449B-A511-31241293D401}"/>
              </a:ext>
            </a:extLst>
          </p:cNvPr>
          <p:cNvSpPr/>
          <p:nvPr>
            <p:custDataLst>
              <p:tags r:id="rId374"/>
            </p:custDataLst>
          </p:nvPr>
        </p:nvSpPr>
        <p:spPr>
          <a:xfrm>
            <a:off x="85344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0" name="Rectangle 2339">
            <a:extLst>
              <a:ext uri="{FF2B5EF4-FFF2-40B4-BE49-F238E27FC236}">
                <a16:creationId xmlns:a16="http://schemas.microsoft.com/office/drawing/2014/main" id="{20163262-F69A-4700-A2AB-7C660247A44D}"/>
              </a:ext>
            </a:extLst>
          </p:cNvPr>
          <p:cNvSpPr/>
          <p:nvPr>
            <p:custDataLst>
              <p:tags r:id="rId375"/>
            </p:custDataLst>
          </p:nvPr>
        </p:nvSpPr>
        <p:spPr>
          <a:xfrm>
            <a:off x="86233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B0D629E-5405-4DE8-86D7-CAAA0A6A81A7}"/>
              </a:ext>
            </a:extLst>
          </p:cNvPr>
          <p:cNvSpPr/>
          <p:nvPr>
            <p:custDataLst>
              <p:tags r:id="rId376"/>
            </p:custDataLst>
          </p:nvPr>
        </p:nvSpPr>
        <p:spPr>
          <a:xfrm>
            <a:off x="88011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2" name="Rectangle 2341">
            <a:extLst>
              <a:ext uri="{FF2B5EF4-FFF2-40B4-BE49-F238E27FC236}">
                <a16:creationId xmlns:a16="http://schemas.microsoft.com/office/drawing/2014/main" id="{B97E716F-6701-4D1C-965C-AA3F42FF4BCA}"/>
              </a:ext>
            </a:extLst>
          </p:cNvPr>
          <p:cNvSpPr/>
          <p:nvPr>
            <p:custDataLst>
              <p:tags r:id="rId377"/>
            </p:custDataLst>
          </p:nvPr>
        </p:nvSpPr>
        <p:spPr>
          <a:xfrm>
            <a:off x="89789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0DBCFBC7-09C4-4CAE-9A18-6C1BE8313B5E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92456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4" name="Rectangle 2343">
            <a:extLst>
              <a:ext uri="{FF2B5EF4-FFF2-40B4-BE49-F238E27FC236}">
                <a16:creationId xmlns:a16="http://schemas.microsoft.com/office/drawing/2014/main" id="{89A57D34-92E9-4638-A2BA-748076307AB2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94234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E6D397DC-4C2E-4604-994D-641466717FF5}"/>
              </a:ext>
            </a:extLst>
          </p:cNvPr>
          <p:cNvSpPr/>
          <p:nvPr>
            <p:custDataLst>
              <p:tags r:id="rId380"/>
            </p:custDataLst>
          </p:nvPr>
        </p:nvSpPr>
        <p:spPr>
          <a:xfrm>
            <a:off x="95123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6" name="Rectangle 2345">
            <a:extLst>
              <a:ext uri="{FF2B5EF4-FFF2-40B4-BE49-F238E27FC236}">
                <a16:creationId xmlns:a16="http://schemas.microsoft.com/office/drawing/2014/main" id="{C69C3189-C03F-4628-9DA9-94A36F0E18E4}"/>
              </a:ext>
            </a:extLst>
          </p:cNvPr>
          <p:cNvSpPr/>
          <p:nvPr>
            <p:custDataLst>
              <p:tags r:id="rId381"/>
            </p:custDataLst>
          </p:nvPr>
        </p:nvSpPr>
        <p:spPr>
          <a:xfrm>
            <a:off x="96012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7" name="Rectangle 2346">
            <a:extLst>
              <a:ext uri="{FF2B5EF4-FFF2-40B4-BE49-F238E27FC236}">
                <a16:creationId xmlns:a16="http://schemas.microsoft.com/office/drawing/2014/main" id="{9DB69469-8C96-4446-88FB-FC188D5B1E21}"/>
              </a:ext>
            </a:extLst>
          </p:cNvPr>
          <p:cNvSpPr/>
          <p:nvPr>
            <p:custDataLst>
              <p:tags r:id="rId382"/>
            </p:custDataLst>
          </p:nvPr>
        </p:nvSpPr>
        <p:spPr>
          <a:xfrm>
            <a:off x="97790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1F12083B-4CFF-44B3-97F8-B9047B538FCA}"/>
              </a:ext>
            </a:extLst>
          </p:cNvPr>
          <p:cNvSpPr/>
          <p:nvPr>
            <p:custDataLst>
              <p:tags r:id="rId383"/>
            </p:custDataLst>
          </p:nvPr>
        </p:nvSpPr>
        <p:spPr>
          <a:xfrm>
            <a:off x="98679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9" name="Rectangle 2348">
            <a:extLst>
              <a:ext uri="{FF2B5EF4-FFF2-40B4-BE49-F238E27FC236}">
                <a16:creationId xmlns:a16="http://schemas.microsoft.com/office/drawing/2014/main" id="{52E839D3-182D-487F-83F4-5064C27BF9AB}"/>
              </a:ext>
            </a:extLst>
          </p:cNvPr>
          <p:cNvSpPr/>
          <p:nvPr>
            <p:custDataLst>
              <p:tags r:id="rId384"/>
            </p:custDataLst>
          </p:nvPr>
        </p:nvSpPr>
        <p:spPr>
          <a:xfrm>
            <a:off x="104902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E02CC837-884A-45CA-9DB1-CB944708F1E3}"/>
              </a:ext>
            </a:extLst>
          </p:cNvPr>
          <p:cNvSpPr/>
          <p:nvPr>
            <p:custDataLst>
              <p:tags r:id="rId385"/>
            </p:custDataLst>
          </p:nvPr>
        </p:nvSpPr>
        <p:spPr>
          <a:xfrm>
            <a:off x="10579100" y="42291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1" name="Rectangle 2350">
            <a:extLst>
              <a:ext uri="{FF2B5EF4-FFF2-40B4-BE49-F238E27FC236}">
                <a16:creationId xmlns:a16="http://schemas.microsoft.com/office/drawing/2014/main" id="{F07303BC-EC86-4D28-978E-3B6D1160ED64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82677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81976D71-8CC9-4C42-B326-EC0703D89228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8445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3" name="Rectangle 2352">
            <a:extLst>
              <a:ext uri="{FF2B5EF4-FFF2-40B4-BE49-F238E27FC236}">
                <a16:creationId xmlns:a16="http://schemas.microsoft.com/office/drawing/2014/main" id="{6ABAB4F0-E054-4A2D-8999-5B095BFFB257}"/>
              </a:ext>
            </a:extLst>
          </p:cNvPr>
          <p:cNvSpPr/>
          <p:nvPr>
            <p:custDataLst>
              <p:tags r:id="rId388"/>
            </p:custDataLst>
          </p:nvPr>
        </p:nvSpPr>
        <p:spPr>
          <a:xfrm>
            <a:off x="85344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A69D28F1-C2AF-41B2-8EA3-87C0A0D71581}"/>
              </a:ext>
            </a:extLst>
          </p:cNvPr>
          <p:cNvSpPr/>
          <p:nvPr>
            <p:custDataLst>
              <p:tags r:id="rId389"/>
            </p:custDataLst>
          </p:nvPr>
        </p:nvSpPr>
        <p:spPr>
          <a:xfrm>
            <a:off x="86233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5" name="Rectangle 2354">
            <a:extLst>
              <a:ext uri="{FF2B5EF4-FFF2-40B4-BE49-F238E27FC236}">
                <a16:creationId xmlns:a16="http://schemas.microsoft.com/office/drawing/2014/main" id="{4B1DDE10-B3A7-406D-B267-0CAE508DA7A1}"/>
              </a:ext>
            </a:extLst>
          </p:cNvPr>
          <p:cNvSpPr/>
          <p:nvPr>
            <p:custDataLst>
              <p:tags r:id="rId390"/>
            </p:custDataLst>
          </p:nvPr>
        </p:nvSpPr>
        <p:spPr>
          <a:xfrm>
            <a:off x="8801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69A27F88-87E8-4CD8-86F9-F42BC3509187}"/>
              </a:ext>
            </a:extLst>
          </p:cNvPr>
          <p:cNvSpPr/>
          <p:nvPr>
            <p:custDataLst>
              <p:tags r:id="rId391"/>
            </p:custDataLst>
          </p:nvPr>
        </p:nvSpPr>
        <p:spPr>
          <a:xfrm>
            <a:off x="89789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F9AB8C0-B8C9-46FE-9D15-CA9E482EA28F}"/>
              </a:ext>
            </a:extLst>
          </p:cNvPr>
          <p:cNvSpPr/>
          <p:nvPr>
            <p:custDataLst>
              <p:tags r:id="rId392"/>
            </p:custDataLst>
          </p:nvPr>
        </p:nvSpPr>
        <p:spPr>
          <a:xfrm>
            <a:off x="90678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233CD466-57D4-42BF-9CE1-91D60B2CEEFA}"/>
              </a:ext>
            </a:extLst>
          </p:cNvPr>
          <p:cNvSpPr/>
          <p:nvPr>
            <p:custDataLst>
              <p:tags r:id="rId393"/>
            </p:custDataLst>
          </p:nvPr>
        </p:nvSpPr>
        <p:spPr>
          <a:xfrm>
            <a:off x="9334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9B35D0CA-930C-415C-B461-DB62CC37831A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96012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F38AF8DA-9B60-4CCA-88F7-3EBAA4407C9C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9690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5C2DB6BD-24D6-498D-8CC5-41D4C3742F85}"/>
              </a:ext>
            </a:extLst>
          </p:cNvPr>
          <p:cNvSpPr/>
          <p:nvPr>
            <p:custDataLst>
              <p:tags r:id="rId396"/>
            </p:custDataLst>
          </p:nvPr>
        </p:nvSpPr>
        <p:spPr>
          <a:xfrm>
            <a:off x="97790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2" name="Rectangle 2361">
            <a:extLst>
              <a:ext uri="{FF2B5EF4-FFF2-40B4-BE49-F238E27FC236}">
                <a16:creationId xmlns:a16="http://schemas.microsoft.com/office/drawing/2014/main" id="{442D1209-0453-4D55-A0B1-23246C567471}"/>
              </a:ext>
            </a:extLst>
          </p:cNvPr>
          <p:cNvSpPr/>
          <p:nvPr>
            <p:custDataLst>
              <p:tags r:id="rId397"/>
            </p:custDataLst>
          </p:nvPr>
        </p:nvSpPr>
        <p:spPr>
          <a:xfrm>
            <a:off x="102235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3" name="Rectangle 2362">
            <a:extLst>
              <a:ext uri="{FF2B5EF4-FFF2-40B4-BE49-F238E27FC236}">
                <a16:creationId xmlns:a16="http://schemas.microsoft.com/office/drawing/2014/main" id="{07A60950-F856-4E7C-AA4E-B88E0DEC32A4}"/>
              </a:ext>
            </a:extLst>
          </p:cNvPr>
          <p:cNvSpPr/>
          <p:nvPr>
            <p:custDataLst>
              <p:tags r:id="rId398"/>
            </p:custDataLst>
          </p:nvPr>
        </p:nvSpPr>
        <p:spPr>
          <a:xfrm>
            <a:off x="103124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4" name="Rectangle 2363">
            <a:extLst>
              <a:ext uri="{FF2B5EF4-FFF2-40B4-BE49-F238E27FC236}">
                <a16:creationId xmlns:a16="http://schemas.microsoft.com/office/drawing/2014/main" id="{9F320AB5-C485-4ADD-BB29-7FDA0EA64472}"/>
              </a:ext>
            </a:extLst>
          </p:cNvPr>
          <p:cNvSpPr/>
          <p:nvPr>
            <p:custDataLst>
              <p:tags r:id="rId399"/>
            </p:custDataLst>
          </p:nvPr>
        </p:nvSpPr>
        <p:spPr>
          <a:xfrm>
            <a:off x="104013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5" name="Rectangle 2364">
            <a:extLst>
              <a:ext uri="{FF2B5EF4-FFF2-40B4-BE49-F238E27FC236}">
                <a16:creationId xmlns:a16="http://schemas.microsoft.com/office/drawing/2014/main" id="{151BC814-D2B3-45CB-BC2B-E0FE3AA6AD70}"/>
              </a:ext>
            </a:extLst>
          </p:cNvPr>
          <p:cNvSpPr/>
          <p:nvPr>
            <p:custDataLst>
              <p:tags r:id="rId400"/>
            </p:custDataLst>
          </p:nvPr>
        </p:nvSpPr>
        <p:spPr>
          <a:xfrm>
            <a:off x="104902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6" name="Rectangle 2365">
            <a:extLst>
              <a:ext uri="{FF2B5EF4-FFF2-40B4-BE49-F238E27FC236}">
                <a16:creationId xmlns:a16="http://schemas.microsoft.com/office/drawing/2014/main" id="{9C67FFCF-98EC-482F-AB18-EE32650A734D}"/>
              </a:ext>
            </a:extLst>
          </p:cNvPr>
          <p:cNvSpPr/>
          <p:nvPr>
            <p:custDataLst>
              <p:tags r:id="rId401"/>
            </p:custDataLst>
          </p:nvPr>
        </p:nvSpPr>
        <p:spPr>
          <a:xfrm>
            <a:off x="105791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7" name="Rectangle 2366">
            <a:extLst>
              <a:ext uri="{FF2B5EF4-FFF2-40B4-BE49-F238E27FC236}">
                <a16:creationId xmlns:a16="http://schemas.microsoft.com/office/drawing/2014/main" id="{9B6F080B-2396-4C66-96DF-1DEE689DF1B1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0668000" y="43180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8" name="Rectangle 2367">
            <a:extLst>
              <a:ext uri="{FF2B5EF4-FFF2-40B4-BE49-F238E27FC236}">
                <a16:creationId xmlns:a16="http://schemas.microsoft.com/office/drawing/2014/main" id="{85A3EEE9-2F14-4AB0-A833-DE40BB0D138D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8267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9" name="Rectangle 2368">
            <a:extLst>
              <a:ext uri="{FF2B5EF4-FFF2-40B4-BE49-F238E27FC236}">
                <a16:creationId xmlns:a16="http://schemas.microsoft.com/office/drawing/2014/main" id="{FB1EA39C-4F8F-405C-9E74-4F41F1E178B3}"/>
              </a:ext>
            </a:extLst>
          </p:cNvPr>
          <p:cNvSpPr/>
          <p:nvPr>
            <p:custDataLst>
              <p:tags r:id="rId404"/>
            </p:custDataLst>
          </p:nvPr>
        </p:nvSpPr>
        <p:spPr>
          <a:xfrm>
            <a:off x="88011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0" name="Rectangle 2369">
            <a:extLst>
              <a:ext uri="{FF2B5EF4-FFF2-40B4-BE49-F238E27FC236}">
                <a16:creationId xmlns:a16="http://schemas.microsoft.com/office/drawing/2014/main" id="{FB3C7A64-2D61-4DBD-AAB7-30F7A5E9E209}"/>
              </a:ext>
            </a:extLst>
          </p:cNvPr>
          <p:cNvSpPr/>
          <p:nvPr>
            <p:custDataLst>
              <p:tags r:id="rId405"/>
            </p:custDataLst>
          </p:nvPr>
        </p:nvSpPr>
        <p:spPr>
          <a:xfrm>
            <a:off x="90678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1" name="Rectangle 2370">
            <a:extLst>
              <a:ext uri="{FF2B5EF4-FFF2-40B4-BE49-F238E27FC236}">
                <a16:creationId xmlns:a16="http://schemas.microsoft.com/office/drawing/2014/main" id="{891757F5-4D3C-4B53-ACAA-05E94F921322}"/>
              </a:ext>
            </a:extLst>
          </p:cNvPr>
          <p:cNvSpPr/>
          <p:nvPr>
            <p:custDataLst>
              <p:tags r:id="rId406"/>
            </p:custDataLst>
          </p:nvPr>
        </p:nvSpPr>
        <p:spPr>
          <a:xfrm>
            <a:off x="9156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2" name="Rectangle 2371">
            <a:extLst>
              <a:ext uri="{FF2B5EF4-FFF2-40B4-BE49-F238E27FC236}">
                <a16:creationId xmlns:a16="http://schemas.microsoft.com/office/drawing/2014/main" id="{D374DD6F-9A3A-4D89-984D-D288F97FD041}"/>
              </a:ext>
            </a:extLst>
          </p:cNvPr>
          <p:cNvSpPr/>
          <p:nvPr>
            <p:custDataLst>
              <p:tags r:id="rId407"/>
            </p:custDataLst>
          </p:nvPr>
        </p:nvSpPr>
        <p:spPr>
          <a:xfrm>
            <a:off x="94234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3" name="Rectangle 2372">
            <a:extLst>
              <a:ext uri="{FF2B5EF4-FFF2-40B4-BE49-F238E27FC236}">
                <a16:creationId xmlns:a16="http://schemas.microsoft.com/office/drawing/2014/main" id="{D195205C-8A43-4831-A1F6-F1106BE130E6}"/>
              </a:ext>
            </a:extLst>
          </p:cNvPr>
          <p:cNvSpPr/>
          <p:nvPr>
            <p:custDataLst>
              <p:tags r:id="rId408"/>
            </p:custDataLst>
          </p:nvPr>
        </p:nvSpPr>
        <p:spPr>
          <a:xfrm>
            <a:off x="96012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4" name="Rectangle 2373">
            <a:extLst>
              <a:ext uri="{FF2B5EF4-FFF2-40B4-BE49-F238E27FC236}">
                <a16:creationId xmlns:a16="http://schemas.microsoft.com/office/drawing/2014/main" id="{C1BF66C7-D26A-49D3-8B1B-C218FB81B765}"/>
              </a:ext>
            </a:extLst>
          </p:cNvPr>
          <p:cNvSpPr/>
          <p:nvPr>
            <p:custDataLst>
              <p:tags r:id="rId409"/>
            </p:custDataLst>
          </p:nvPr>
        </p:nvSpPr>
        <p:spPr>
          <a:xfrm>
            <a:off x="97790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5" name="Rectangle 2374">
            <a:extLst>
              <a:ext uri="{FF2B5EF4-FFF2-40B4-BE49-F238E27FC236}">
                <a16:creationId xmlns:a16="http://schemas.microsoft.com/office/drawing/2014/main" id="{28AEFFFC-0543-49FD-BDD8-361311882B1C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98679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6" name="Rectangle 2375">
            <a:extLst>
              <a:ext uri="{FF2B5EF4-FFF2-40B4-BE49-F238E27FC236}">
                <a16:creationId xmlns:a16="http://schemas.microsoft.com/office/drawing/2014/main" id="{F8C2AACB-C089-455D-87AA-1A41AE093C76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99568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7" name="Rectangle 2376">
            <a:extLst>
              <a:ext uri="{FF2B5EF4-FFF2-40B4-BE49-F238E27FC236}">
                <a16:creationId xmlns:a16="http://schemas.microsoft.com/office/drawing/2014/main" id="{73831507-FFB7-44BD-8199-2229BD297AE9}"/>
              </a:ext>
            </a:extLst>
          </p:cNvPr>
          <p:cNvSpPr/>
          <p:nvPr>
            <p:custDataLst>
              <p:tags r:id="rId412"/>
            </p:custDataLst>
          </p:nvPr>
        </p:nvSpPr>
        <p:spPr>
          <a:xfrm>
            <a:off x="100457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8" name="Rectangle 2377">
            <a:extLst>
              <a:ext uri="{FF2B5EF4-FFF2-40B4-BE49-F238E27FC236}">
                <a16:creationId xmlns:a16="http://schemas.microsoft.com/office/drawing/2014/main" id="{A1868F2E-0E61-4A75-8F53-6F551BC44DAA}"/>
              </a:ext>
            </a:extLst>
          </p:cNvPr>
          <p:cNvSpPr/>
          <p:nvPr>
            <p:custDataLst>
              <p:tags r:id="rId413"/>
            </p:custDataLst>
          </p:nvPr>
        </p:nvSpPr>
        <p:spPr>
          <a:xfrm>
            <a:off x="101346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9" name="Rectangle 2378">
            <a:extLst>
              <a:ext uri="{FF2B5EF4-FFF2-40B4-BE49-F238E27FC236}">
                <a16:creationId xmlns:a16="http://schemas.microsoft.com/office/drawing/2014/main" id="{A08E8FDA-0585-4B0F-BCFF-1DF0179C0308}"/>
              </a:ext>
            </a:extLst>
          </p:cNvPr>
          <p:cNvSpPr/>
          <p:nvPr>
            <p:custDataLst>
              <p:tags r:id="rId414"/>
            </p:custDataLst>
          </p:nvPr>
        </p:nvSpPr>
        <p:spPr>
          <a:xfrm>
            <a:off x="104902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0" name="Rectangle 2379">
            <a:extLst>
              <a:ext uri="{FF2B5EF4-FFF2-40B4-BE49-F238E27FC236}">
                <a16:creationId xmlns:a16="http://schemas.microsoft.com/office/drawing/2014/main" id="{66C82FFD-5F30-4CB7-98AD-AB028A8F1D9D}"/>
              </a:ext>
            </a:extLst>
          </p:cNvPr>
          <p:cNvSpPr/>
          <p:nvPr>
            <p:custDataLst>
              <p:tags r:id="rId415"/>
            </p:custDataLst>
          </p:nvPr>
        </p:nvSpPr>
        <p:spPr>
          <a:xfrm>
            <a:off x="10668000" y="44069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1" name="Rectangle 2380">
            <a:extLst>
              <a:ext uri="{FF2B5EF4-FFF2-40B4-BE49-F238E27FC236}">
                <a16:creationId xmlns:a16="http://schemas.microsoft.com/office/drawing/2014/main" id="{6EC38241-ADC7-463B-8BB4-BC78EC74DC81}"/>
              </a:ext>
            </a:extLst>
          </p:cNvPr>
          <p:cNvSpPr/>
          <p:nvPr>
            <p:custDataLst>
              <p:tags r:id="rId416"/>
            </p:custDataLst>
          </p:nvPr>
        </p:nvSpPr>
        <p:spPr>
          <a:xfrm>
            <a:off x="82677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2" name="Rectangle 2381">
            <a:extLst>
              <a:ext uri="{FF2B5EF4-FFF2-40B4-BE49-F238E27FC236}">
                <a16:creationId xmlns:a16="http://schemas.microsoft.com/office/drawing/2014/main" id="{4E879C15-B7C2-44A6-AFCA-480511835A00}"/>
              </a:ext>
            </a:extLst>
          </p:cNvPr>
          <p:cNvSpPr/>
          <p:nvPr>
            <p:custDataLst>
              <p:tags r:id="rId417"/>
            </p:custDataLst>
          </p:nvPr>
        </p:nvSpPr>
        <p:spPr>
          <a:xfrm>
            <a:off x="83566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3" name="Rectangle 2382">
            <a:extLst>
              <a:ext uri="{FF2B5EF4-FFF2-40B4-BE49-F238E27FC236}">
                <a16:creationId xmlns:a16="http://schemas.microsoft.com/office/drawing/2014/main" id="{C8D7DF79-EB1C-4B04-A5A6-F932833ACBC6}"/>
              </a:ext>
            </a:extLst>
          </p:cNvPr>
          <p:cNvSpPr/>
          <p:nvPr>
            <p:custDataLst>
              <p:tags r:id="rId418"/>
            </p:custDataLst>
          </p:nvPr>
        </p:nvSpPr>
        <p:spPr>
          <a:xfrm>
            <a:off x="84455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4" name="Rectangle 2383">
            <a:extLst>
              <a:ext uri="{FF2B5EF4-FFF2-40B4-BE49-F238E27FC236}">
                <a16:creationId xmlns:a16="http://schemas.microsoft.com/office/drawing/2014/main" id="{101080B3-F9B8-4B30-811B-F278A249A16B}"/>
              </a:ext>
            </a:extLst>
          </p:cNvPr>
          <p:cNvSpPr/>
          <p:nvPr>
            <p:custDataLst>
              <p:tags r:id="rId419"/>
            </p:custDataLst>
          </p:nvPr>
        </p:nvSpPr>
        <p:spPr>
          <a:xfrm>
            <a:off x="8534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5" name="Rectangle 2384">
            <a:extLst>
              <a:ext uri="{FF2B5EF4-FFF2-40B4-BE49-F238E27FC236}">
                <a16:creationId xmlns:a16="http://schemas.microsoft.com/office/drawing/2014/main" id="{3DCB2917-E490-4A83-A0E6-174106B7C69C}"/>
              </a:ext>
            </a:extLst>
          </p:cNvPr>
          <p:cNvSpPr/>
          <p:nvPr>
            <p:custDataLst>
              <p:tags r:id="rId420"/>
            </p:custDataLst>
          </p:nvPr>
        </p:nvSpPr>
        <p:spPr>
          <a:xfrm>
            <a:off x="8623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6" name="Rectangle 2385">
            <a:extLst>
              <a:ext uri="{FF2B5EF4-FFF2-40B4-BE49-F238E27FC236}">
                <a16:creationId xmlns:a16="http://schemas.microsoft.com/office/drawing/2014/main" id="{4B34979F-31A8-41C4-8BB8-866C815BE605}"/>
              </a:ext>
            </a:extLst>
          </p:cNvPr>
          <p:cNvSpPr/>
          <p:nvPr>
            <p:custDataLst>
              <p:tags r:id="rId421"/>
            </p:custDataLst>
          </p:nvPr>
        </p:nvSpPr>
        <p:spPr>
          <a:xfrm>
            <a:off x="8712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7" name="Rectangle 2386">
            <a:extLst>
              <a:ext uri="{FF2B5EF4-FFF2-40B4-BE49-F238E27FC236}">
                <a16:creationId xmlns:a16="http://schemas.microsoft.com/office/drawing/2014/main" id="{8E8A4D36-F5B4-4023-831F-E6C9D86BC707}"/>
              </a:ext>
            </a:extLst>
          </p:cNvPr>
          <p:cNvSpPr/>
          <p:nvPr>
            <p:custDataLst>
              <p:tags r:id="rId422"/>
            </p:custDataLst>
          </p:nvPr>
        </p:nvSpPr>
        <p:spPr>
          <a:xfrm>
            <a:off x="88011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8" name="Rectangle 2387">
            <a:extLst>
              <a:ext uri="{FF2B5EF4-FFF2-40B4-BE49-F238E27FC236}">
                <a16:creationId xmlns:a16="http://schemas.microsoft.com/office/drawing/2014/main" id="{ADDB0E90-4BA5-4BFE-A04B-2A4567D03F28}"/>
              </a:ext>
            </a:extLst>
          </p:cNvPr>
          <p:cNvSpPr/>
          <p:nvPr>
            <p:custDataLst>
              <p:tags r:id="rId423"/>
            </p:custDataLst>
          </p:nvPr>
        </p:nvSpPr>
        <p:spPr>
          <a:xfrm>
            <a:off x="89789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9" name="Rectangle 2388">
            <a:extLst>
              <a:ext uri="{FF2B5EF4-FFF2-40B4-BE49-F238E27FC236}">
                <a16:creationId xmlns:a16="http://schemas.microsoft.com/office/drawing/2014/main" id="{B141BD7D-7844-4288-94BD-568F59D53216}"/>
              </a:ext>
            </a:extLst>
          </p:cNvPr>
          <p:cNvSpPr/>
          <p:nvPr>
            <p:custDataLst>
              <p:tags r:id="rId424"/>
            </p:custDataLst>
          </p:nvPr>
        </p:nvSpPr>
        <p:spPr>
          <a:xfrm>
            <a:off x="93345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0" name="Rectangle 2389">
            <a:extLst>
              <a:ext uri="{FF2B5EF4-FFF2-40B4-BE49-F238E27FC236}">
                <a16:creationId xmlns:a16="http://schemas.microsoft.com/office/drawing/2014/main" id="{EA0E7D9A-6E32-46B6-AB46-21AD2A7D5E7B}"/>
              </a:ext>
            </a:extLst>
          </p:cNvPr>
          <p:cNvSpPr/>
          <p:nvPr>
            <p:custDataLst>
              <p:tags r:id="rId425"/>
            </p:custDataLst>
          </p:nvPr>
        </p:nvSpPr>
        <p:spPr>
          <a:xfrm>
            <a:off x="9423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1" name="Rectangle 2390">
            <a:extLst>
              <a:ext uri="{FF2B5EF4-FFF2-40B4-BE49-F238E27FC236}">
                <a16:creationId xmlns:a16="http://schemas.microsoft.com/office/drawing/2014/main" id="{BA960A83-81C9-4099-A40C-D7513BCED5CD}"/>
              </a:ext>
            </a:extLst>
          </p:cNvPr>
          <p:cNvSpPr/>
          <p:nvPr>
            <p:custDataLst>
              <p:tags r:id="rId426"/>
            </p:custDataLst>
          </p:nvPr>
        </p:nvSpPr>
        <p:spPr>
          <a:xfrm>
            <a:off x="9512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2" name="Rectangle 2391">
            <a:extLst>
              <a:ext uri="{FF2B5EF4-FFF2-40B4-BE49-F238E27FC236}">
                <a16:creationId xmlns:a16="http://schemas.microsoft.com/office/drawing/2014/main" id="{D275E3D4-50D4-4343-8902-20AB725DBC79}"/>
              </a:ext>
            </a:extLst>
          </p:cNvPr>
          <p:cNvSpPr/>
          <p:nvPr>
            <p:custDataLst>
              <p:tags r:id="rId427"/>
            </p:custDataLst>
          </p:nvPr>
        </p:nvSpPr>
        <p:spPr>
          <a:xfrm>
            <a:off x="9601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3" name="Rectangle 2392">
            <a:extLst>
              <a:ext uri="{FF2B5EF4-FFF2-40B4-BE49-F238E27FC236}">
                <a16:creationId xmlns:a16="http://schemas.microsoft.com/office/drawing/2014/main" id="{26FE2A96-B19A-44DD-ABEF-2A6B508D647A}"/>
              </a:ext>
            </a:extLst>
          </p:cNvPr>
          <p:cNvSpPr/>
          <p:nvPr>
            <p:custDataLst>
              <p:tags r:id="rId428"/>
            </p:custDataLst>
          </p:nvPr>
        </p:nvSpPr>
        <p:spPr>
          <a:xfrm>
            <a:off x="99568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4" name="Rectangle 2393">
            <a:extLst>
              <a:ext uri="{FF2B5EF4-FFF2-40B4-BE49-F238E27FC236}">
                <a16:creationId xmlns:a16="http://schemas.microsoft.com/office/drawing/2014/main" id="{DD21C5A6-08A8-411A-AF19-A2AC79CFA813}"/>
              </a:ext>
            </a:extLst>
          </p:cNvPr>
          <p:cNvSpPr/>
          <p:nvPr>
            <p:custDataLst>
              <p:tags r:id="rId429"/>
            </p:custDataLst>
          </p:nvPr>
        </p:nvSpPr>
        <p:spPr>
          <a:xfrm>
            <a:off x="101346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5" name="Rectangle 2394">
            <a:extLst>
              <a:ext uri="{FF2B5EF4-FFF2-40B4-BE49-F238E27FC236}">
                <a16:creationId xmlns:a16="http://schemas.microsoft.com/office/drawing/2014/main" id="{569A1378-7F3E-4D59-9E22-8745987140A6}"/>
              </a:ext>
            </a:extLst>
          </p:cNvPr>
          <p:cNvSpPr/>
          <p:nvPr>
            <p:custDataLst>
              <p:tags r:id="rId430"/>
            </p:custDataLst>
          </p:nvPr>
        </p:nvSpPr>
        <p:spPr>
          <a:xfrm>
            <a:off x="103124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6" name="Rectangle 2395">
            <a:extLst>
              <a:ext uri="{FF2B5EF4-FFF2-40B4-BE49-F238E27FC236}">
                <a16:creationId xmlns:a16="http://schemas.microsoft.com/office/drawing/2014/main" id="{56A8CC2F-B5E2-456C-85F6-6887BEC45CA2}"/>
              </a:ext>
            </a:extLst>
          </p:cNvPr>
          <p:cNvSpPr/>
          <p:nvPr>
            <p:custDataLst>
              <p:tags r:id="rId431"/>
            </p:custDataLst>
          </p:nvPr>
        </p:nvSpPr>
        <p:spPr>
          <a:xfrm>
            <a:off x="104013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7" name="Rectangle 2396">
            <a:extLst>
              <a:ext uri="{FF2B5EF4-FFF2-40B4-BE49-F238E27FC236}">
                <a16:creationId xmlns:a16="http://schemas.microsoft.com/office/drawing/2014/main" id="{30714C11-8FBB-4302-ACA1-1954F55EC575}"/>
              </a:ext>
            </a:extLst>
          </p:cNvPr>
          <p:cNvSpPr/>
          <p:nvPr>
            <p:custDataLst>
              <p:tags r:id="rId432"/>
            </p:custDataLst>
          </p:nvPr>
        </p:nvSpPr>
        <p:spPr>
          <a:xfrm>
            <a:off x="104902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8" name="Rectangle 2397">
            <a:extLst>
              <a:ext uri="{FF2B5EF4-FFF2-40B4-BE49-F238E27FC236}">
                <a16:creationId xmlns:a16="http://schemas.microsoft.com/office/drawing/2014/main" id="{5F249A25-D197-41D9-81CF-807AF367E3E0}"/>
              </a:ext>
            </a:extLst>
          </p:cNvPr>
          <p:cNvSpPr/>
          <p:nvPr>
            <p:custDataLst>
              <p:tags r:id="rId433"/>
            </p:custDataLst>
          </p:nvPr>
        </p:nvSpPr>
        <p:spPr>
          <a:xfrm>
            <a:off x="10579100" y="4495800"/>
            <a:ext cx="88900" cy="88900"/>
          </a:xfrm>
          <a:prstGeom prst="rect">
            <a:avLst/>
          </a:prstGeom>
          <a:solidFill>
            <a:srgbClr val="000000"/>
          </a:solidFill>
          <a:ln w="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1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B36A-FC4A-2DC0-38D6-D564D8080CD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What course are you enrolled in?</a:t>
            </a:r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1ACB29-6738-4500-8BEE-0A913F3812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2249" y="6317792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ctr"/>
            <a:r>
              <a:rPr lang="en-GB"/>
              <a:t>0/0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B90402-EF0E-4E52-879E-B77B8DE8C25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024751" y="6317792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ctr"/>
            <a:r>
              <a:rPr lang="en-GB"/>
              <a:t>Question slide</a:t>
            </a:r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76D2CCE6-ABBB-4488-8B94-C99BE66F770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44E415-502D-4093-9CFD-0C1879B517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1077C-C810-4A39-B7F5-80860A495BB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328400" y="5994400"/>
            <a:ext cx="762000" cy="762000"/>
          </a:xfrm>
          <a:prstGeom prst="ellipse">
            <a:avLst/>
          </a:prstGeom>
          <a:solidFill>
            <a:srgbClr val="4472C4"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  <a:alpha val="0"/>
            </a:srgbClr>
          </a:solidFill>
          <a:ln w="12700" cap="flat" cmpd="sng" algn="ctr">
            <a:solidFill>
              <a:srgbClr val="4472C4">
                <a:shade val="1500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  <a:alpha val="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rIns="0" rtlCol="0" anchor="ctr" anchorCtr="1"/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A7035-9808-4C0D-82EE-7D2D1B8849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29799" y="6349084"/>
            <a:ext cx="19685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 dirty="0"/>
              <a:t>Join at: </a:t>
            </a:r>
            <a:r>
              <a:rPr lang="en-GB" b="1" dirty="0" err="1"/>
              <a:t>vevox.app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A3819-75B5-4F1A-8547-7F9CCA5C2CC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98299" y="6370425"/>
            <a:ext cx="1778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130-850-566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9B9CF4C-409E-8709-2658-ED512972C5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00"/>
            <a:ext cx="10515600" cy="439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CB66C-C657-47E6-B97F-716D0F8DECF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5300" y="0"/>
            <a:ext cx="11684000" cy="1143000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ctr" anchorCtr="0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Franklin Gothic Demi"/>
              </a:rPr>
              <a:t>What course are you enrolled in?</a:t>
            </a:r>
            <a:endParaRPr lang="en-GB" sz="4800">
              <a:solidFill>
                <a:srgbClr val="FFFFFF"/>
              </a:solidFill>
              <a:latin typeface="Franklin Gothic Dem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61B1CC-DFD2-42B7-AE5A-C384C278A8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4000" y="6311900"/>
            <a:ext cx="1905000" cy="381000"/>
          </a:xfrm>
          <a:prstGeom prst="round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172C5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>
            <a:no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9A1D0-285A-4A5F-B9E0-164344D729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020300" y="6311900"/>
            <a:ext cx="1905000" cy="381000"/>
          </a:xfrm>
          <a:prstGeom prst="round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172C51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>
            <a:no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latin typeface="Calibri"/>
                <a:cs typeface="Calibri"/>
              </a:rPr>
              <a:t>Preparing Results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E5F921-5E27-4C1F-A4DD-67228A29808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6FE8EC94-04C7-49A1-9DEB-5D81BE9836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088D5-C0DA-476F-853C-E00C650F0F4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24300" y="6337300"/>
            <a:ext cx="19685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Join at: </a:t>
            </a:r>
            <a:r>
              <a:rPr lang="en-GB" b="1"/>
              <a:t>vevox.app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EFDAE-C777-4080-BA32-9F9181C2E8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92800" y="6362700"/>
            <a:ext cx="1778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130-850-566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FF9D6-DCBD-4A25-8499-A1437E0E05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200" y="5740400"/>
            <a:ext cx="10515600" cy="876300"/>
          </a:xfrm>
          <a:prstGeom prst="rect">
            <a:avLst/>
          </a:prstGeom>
          <a:solidFill>
            <a:srgbClr val="666666">
              <a:alpha val="40000"/>
              <a:alpha val="0"/>
              <a:alpha val="40000"/>
            </a:srgbClr>
          </a:solidFill>
          <a:ln w="12700" cap="flat" cmpd="sng" algn="ctr">
            <a:solidFill>
              <a:srgbClr val="808080">
                <a:alpha val="40000"/>
                <a:alpha val="0"/>
                <a:alpha val="4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ctr" anchorCtr="1"/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RESULTS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2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A6CA54-6239-589D-0C02-01960078CACE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BA30B-919E-2911-0F9D-0BA374D6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become a political researcher?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25AF-0664-9276-B5BE-DCB94C5A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Gill Sans MT" panose="020B0502020104020203" pitchFamily="34" charset="0"/>
              </a:rPr>
              <a:t>This module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Gill Sans MT" panose="020B0502020104020203" pitchFamily="34" charset="0"/>
              </a:rPr>
              <a:t>Other modules &amp; courses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Gill Sans MT" panose="020B0502020104020203" pitchFamily="34" charset="0"/>
              </a:rPr>
              <a:t>Dissertation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Gill Sans MT" panose="020B0502020104020203" pitchFamily="34" charset="0"/>
              </a:rPr>
              <a:t>Employability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Gill Sans MT" panose="020B0502020104020203" pitchFamily="34" charset="0"/>
              </a:rPr>
              <a:t>Day to day life</a:t>
            </a:r>
            <a:endParaRPr lang="en-GB" sz="4000" dirty="0">
              <a:latin typeface="Gill Sans MT" panose="020B0502020104020203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8E81C-4A93-BA27-B694-28C2EDD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939F-F6D9-5C7C-422C-407F8A08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3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A6CA54-6239-589D-0C02-01960078CACE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BA30B-919E-2911-0F9D-0BA374D6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25AF-0664-9276-B5BE-DCB94C5A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4000" dirty="0">
                <a:latin typeface="Gill Sans MT" panose="020B0502020104020203" pitchFamily="34" charset="0"/>
              </a:rPr>
              <a:t>Principles of research design</a:t>
            </a:r>
          </a:p>
          <a:p>
            <a:pPr>
              <a:lnSpc>
                <a:spcPct val="100000"/>
              </a:lnSpc>
            </a:pPr>
            <a:endParaRPr lang="en-GB" sz="40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/>
              <a:t>Quantitative and Qualitative research</a:t>
            </a:r>
            <a:endParaRPr lang="en-GB" sz="40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GB" sz="40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4000" dirty="0">
                <a:latin typeface="Gill Sans MT" panose="020B0502020104020203" pitchFamily="34" charset="0"/>
              </a:rPr>
              <a:t>Focus on 3 specific methods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8E81C-4A93-BA27-B694-28C2EDD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W1 L1 – Introduction &amp; Overview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939F-F6D9-5C7C-422C-407F8A08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0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5D643-13FC-D049-24AE-5119CA7ECA0D}"/>
              </a:ext>
            </a:extLst>
          </p:cNvPr>
          <p:cNvSpPr/>
          <p:nvPr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solidFill>
              <a:srgbClr val="01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C2B93-E62D-390D-98B1-BB2FF35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learn?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588C6-EA56-53D2-E6C9-BF60E979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CA17C8F-E6DB-7B0A-6498-9746BE94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3459"/>
              </p:ext>
            </p:extLst>
          </p:nvPr>
        </p:nvGraphicFramePr>
        <p:xfrm>
          <a:off x="1320931" y="1536945"/>
          <a:ext cx="9550138" cy="48265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4307">
                  <a:extLst>
                    <a:ext uri="{9D8B030D-6E8A-4147-A177-3AD203B41FA5}">
                      <a16:colId xmlns:a16="http://schemas.microsoft.com/office/drawing/2014/main" val="3902365886"/>
                    </a:ext>
                  </a:extLst>
                </a:gridCol>
                <a:gridCol w="5971090">
                  <a:extLst>
                    <a:ext uri="{9D8B030D-6E8A-4147-A177-3AD203B41FA5}">
                      <a16:colId xmlns:a16="http://schemas.microsoft.com/office/drawing/2014/main" val="25356643"/>
                    </a:ext>
                  </a:extLst>
                </a:gridCol>
                <a:gridCol w="2124741">
                  <a:extLst>
                    <a:ext uri="{9D8B030D-6E8A-4147-A177-3AD203B41FA5}">
                      <a16:colId xmlns:a16="http://schemas.microsoft.com/office/drawing/2014/main" val="3977402543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Gill Sans MT" panose="020B0502020104020203" pitchFamily="34" charset="0"/>
                        </a:rPr>
                        <a:t>Week</a:t>
                      </a:r>
                    </a:p>
                  </a:txBody>
                  <a:tcPr>
                    <a:solidFill>
                      <a:srgbClr val="F7AA5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Gill Sans MT" panose="020B0502020104020203" pitchFamily="34" charset="0"/>
                        </a:rPr>
                        <a:t>Lecture Topics</a:t>
                      </a:r>
                    </a:p>
                  </a:txBody>
                  <a:tcPr>
                    <a:solidFill>
                      <a:srgbClr val="F7AA5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Gill Sans MT" panose="020B0502020104020203" pitchFamily="34" charset="0"/>
                        </a:rPr>
                        <a:t>Notes</a:t>
                      </a:r>
                    </a:p>
                  </a:txBody>
                  <a:tcPr>
                    <a:solidFill>
                      <a:srgbClr val="F7A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63857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Introduction; Ontology/Epistemology/Method/ology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57067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Research Questions; Theories and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03820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Quantitative and Qualitative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55092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Literature Reviews; Library Skills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72683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Surveys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52249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Surveys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94103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Content analysis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Gill Sans MT" panose="020B0502020104020203" pitchFamily="34" charset="0"/>
                        </a:rPr>
                        <a:t>*Assessment 1 Due*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48487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Content analysis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12350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                     *Easter Break*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70865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Interviews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30230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Interviews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8291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Gill Sans MT" panose="020B0502020104020203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ill Sans MT" panose="020B0502020104020203" pitchFamily="34" charset="0"/>
                        </a:rPr>
                        <a:t>Module Overview and Exam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1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84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" val="1308505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0)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6)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6)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6)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6)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6)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6)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6)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6)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6)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6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0)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6)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6)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6)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7)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7)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7)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7)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7)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7)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7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0)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7)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8)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8)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8)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8)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8)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8)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8)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8)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8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0)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8)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8)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8)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8)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8)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8)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8)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8)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9)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9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0)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9)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9)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9)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9)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9)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9)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9)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9)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9)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9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0)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9)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9)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9)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9)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9)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0)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0)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0)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0)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0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0)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0)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0)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0)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0)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0)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0)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0)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0)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0)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0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0)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0)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0)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0)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0)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1)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1)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1)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1)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1)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1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0)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1)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1)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1)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1)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1)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1)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1)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1)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1)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2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0)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2)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2)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2)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2)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2)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2)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2)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2)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2)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2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LIDE" val="join_instructions_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0)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3)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3)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3)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3)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3)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3)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3)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3)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3)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3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0)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3)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3)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3)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4)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4)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4)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4)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4)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4)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4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)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4)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4)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4)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4)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4)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5)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5)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5)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5)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5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)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5)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5)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5)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5)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5)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5)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5)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5)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5)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5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)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5)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6)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6)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6)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6)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6)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6)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6)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6)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6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)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6)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6)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6)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6)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6)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7)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7)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7)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7)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7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)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7)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7)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7)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7)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7)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7)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7)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7)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7)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7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)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7)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8)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8)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8)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8)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8)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8)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8)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8)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8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)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8)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8)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8)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8)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8)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8)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8)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8)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8)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9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)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9)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9)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9)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9)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9)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9)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9)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9)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9)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9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.TEXT" val="join_instructions_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)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9)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0)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0)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0)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0)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0)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0)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0)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0)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0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)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0)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0)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0)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0)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0)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0)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0)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1)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1)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1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)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1)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1)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1)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1)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1)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1)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1)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1)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2)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2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)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2)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2)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2)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2)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2)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2)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2)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2)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2)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2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)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2)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2)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2)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2)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2)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3)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3)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3)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3)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3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)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3)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3)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3)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3)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3)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3)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3)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4)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4)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4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)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4)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4)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4)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4)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4)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4)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4)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4)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4)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4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)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4)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4)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5)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5)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5)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5)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5)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5)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5)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5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)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5)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5)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5)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5)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5)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5)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6)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6)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6)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6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)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6)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6)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6)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6)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6)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6)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6)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6)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6)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6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.CHECKERBOARD" val="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)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6)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6)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6)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7)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7)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7)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7)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7)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7)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7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)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7)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7)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7)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7)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7)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7)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8)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8)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8)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8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)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8)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8)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8)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8)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8)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8)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8)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8)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8)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8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)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8)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8)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8)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8)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" val="{&quot;id&quot;:&quot;3548913&quot;,&quot;alias&quot;:null,&quot;wordCloudQuestion&quot;:true,&quot;resultFormat&quot;:&quot;WORD_CLOUD&quot;,&quot;text&quot;:&quot;What course are you enrolled in?&quot;,&quot;@type&quot;:&quot;OpenTextQuestion&quot;,&quot;correctAnswers&quot;:[],&quot;image&quot;:null}"/>
  <p:tag name="VEVOX.ORIGIN.SESSION.ID" val="538659"/>
  <p:tag name="VEVOX.ORIGIN.QUESTION.ID" val="3548913"/>
  <p:tag name="VEVOX.QUESTIONSLIDEID" val="256#25671271"/>
  <p:tag name="VEVOX.SLIDEFORMAT.VERSION" val="1.00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course are you enrolled in?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x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x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x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)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UNTDOWNTIMER.DISPLAY" val="x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x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x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HORSE" val="X"/>
  <p:tag name="VEVOX.QUESTIONSLIDEID" val="256#25671271"/>
  <p:tag name="VEVOX.SLIDEFORMAT.VERSION" val="1.00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SADDLE" val="X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course are you enrolled in?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x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x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x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)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x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x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RESULT.PLACEHOLDER" val="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" val="130850566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LIDE" val="join_instructions_tit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.TEXT" val="join_instructions_text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.CHECKERBOARD" val="x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0)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0)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0)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)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0)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0)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0)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0)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0)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0)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0)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0)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0)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0)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)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0)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0)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0)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0)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)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)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)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)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)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)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)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)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)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)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)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)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)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)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)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)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)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)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)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)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)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)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)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)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)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)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)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0)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3)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)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)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3)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3)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3)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3)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3)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3)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3)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3)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3)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3)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3)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3)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3)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3)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3)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3)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3)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3)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3)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3)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4)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4)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4)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4)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4)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4)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4)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4)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4)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4)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3)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4)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4)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4)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4)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4)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4)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5)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5)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5)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5)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3)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5)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5)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5)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5)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6)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6)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6)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6)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6)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6)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3)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6)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6)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6)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6)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6)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6)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6)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6)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6)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6)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3)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6)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6)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6)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6)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6)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7)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7)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7)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7)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7)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3)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7)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7)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7)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8)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8)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8)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8)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8)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8)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8)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3)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8)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8)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8)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8)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8)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8)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8)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8)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8)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8)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3)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9)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9)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9)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9)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9)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9)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9)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9)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9)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9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0)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3)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9)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9)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9)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9)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9)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9)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9)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0)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0)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0)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3)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0)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0)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0)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0)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0)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0)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0)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0)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0)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0)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3)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0)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0)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0)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0)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0)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0)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1)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1)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1)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1)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3)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1)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1)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1)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1)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1)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1)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1)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1)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1)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1)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3)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1)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2)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2)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2)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2)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2)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2)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2)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2)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2)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3)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2)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2)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3)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3)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3)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3)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3)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3)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3)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3)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3)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3)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3)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3)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3)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3)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4)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4)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4)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4)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4)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3)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4)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4)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4)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4)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4)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4)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4)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5)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5)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5)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4)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5)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5)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5)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5)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5)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5)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5)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5)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5)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5)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4)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5)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5)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5)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6)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6)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6)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6)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6)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6)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6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0)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4)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6)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6)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6)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6)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6)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6)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6)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7)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7)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7)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4)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7)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7)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7)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7)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7)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7)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7)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7)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7)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7)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4)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7)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7)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7)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8)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8)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8)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8)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8)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8)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8)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4)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8)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8)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8)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8)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8)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8)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8)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8)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8)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8)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4)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8)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9)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9)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9)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9)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9)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9)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9)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9)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9)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4)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9)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9)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9)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0)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0)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0)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0)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0)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0)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0)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4)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0)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0)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0)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0)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0)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0)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0)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0)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0)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1)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4)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1)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1)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1)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1)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1)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1)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1)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1)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1)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1)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4)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2)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2)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2)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2)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2)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2)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2)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2)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2)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2)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4)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2)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2)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2)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2)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2)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2)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2)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3)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3)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3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0)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4)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3)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3)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3)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3)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3)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3)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3)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3)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3)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4)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4)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4)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4)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4)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4)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4)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4)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4)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4)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4)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4)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4)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4)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4)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4)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4)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5)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5)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5)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5)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5)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5)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4)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5)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5)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5)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5)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5)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5)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5)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5)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6)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6)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5)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6)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6)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6)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6)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6)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6)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6)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6)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6)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6)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5)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6)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6)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6)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6)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6)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7)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7)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7)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7)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7)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5)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7)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7)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7)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7)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7)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7)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7)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7)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8)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8)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5)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8)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8)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8)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8)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8)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8)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8)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8)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8)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8)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5)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8)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8)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8)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8)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8)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8)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" val="{&quot;id&quot;:&quot;3553195&quot;,&quot;alias&quot;:&quot;&quot;,&quot;wordCloudQuestion&quot;:true,&quot;resultFormat&quot;:&quot;WORD_CLOUD&quot;,&quot;text&quot;:&quot;What political issues or topics interest you most?&quot;,&quot;@type&quot;:&quot;OpenTextQuestion&quot;,&quot;correctAnswers&quot;:[],&quot;image&quot;:null}"/>
  <p:tag name="VEVOX.ORIGIN.SESSION.ID" val="538659"/>
  <p:tag name="VEVOX.ORIGIN.QUESTION.ID" val="3553195"/>
  <p:tag name="VEVOX.QUESTIONSLIDEID" val="298#3386192709"/>
  <p:tag name="VEVOX.SLIDEFORMAT.VERSION" val="1.004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political issues or topics interest you most?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x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x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5)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x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x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UNTDOWNTIMER.DISPLAY" val="x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x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x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HORSE" val="X"/>
  <p:tag name="VEVOX.QUESTIONSLIDEID" val="298#3386192709"/>
  <p:tag name="VEVOX.SLIDEFORMAT.VERSION" val="1.004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SADDLE" val="X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political issues or topics interest you most?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x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0)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5)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x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x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x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x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RESULT.PLACEHOLDE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5)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6)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6)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6)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6)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6)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6)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6)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6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745977-CF74-4AF6-AC2F-C37D3C947187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710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Demi</vt:lpstr>
      <vt:lpstr>Gill Sans MT</vt:lpstr>
      <vt:lpstr>Office Theme</vt:lpstr>
      <vt:lpstr>Introduction &amp; Module Overview</vt:lpstr>
      <vt:lpstr>Who we are</vt:lpstr>
      <vt:lpstr>What we will cover today</vt:lpstr>
      <vt:lpstr>Join the Vevox session</vt:lpstr>
      <vt:lpstr>What course are you enrolled in?</vt:lpstr>
      <vt:lpstr>PowerPoint Presentation</vt:lpstr>
      <vt:lpstr>Why become a political researcher?</vt:lpstr>
      <vt:lpstr>What will we learn?</vt:lpstr>
      <vt:lpstr>What will we learn?</vt:lpstr>
      <vt:lpstr>Join the Vevox session</vt:lpstr>
      <vt:lpstr>What political issues or topics interest you most?</vt:lpstr>
      <vt:lpstr>PowerPoint Presentation</vt:lpstr>
      <vt:lpstr>How will we learn?</vt:lpstr>
      <vt:lpstr>What resources are available?</vt:lpstr>
      <vt:lpstr>How will we be assessed?</vt:lpstr>
      <vt:lpstr>How will we be assessed?</vt:lpstr>
      <vt:lpstr>How will we be assessed?</vt:lpstr>
      <vt:lpstr>How will we be assessed?</vt:lpstr>
      <vt:lpstr>Questions?</vt:lpstr>
      <vt:lpstr>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57</cp:revision>
  <dcterms:created xsi:type="dcterms:W3CDTF">2023-12-20T10:52:04Z</dcterms:created>
  <dcterms:modified xsi:type="dcterms:W3CDTF">2024-01-29T19:43:17Z</dcterms:modified>
</cp:coreProperties>
</file>