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6779C-0578-4289-B947-8BF8F2FFC0C4}" v="179" dt="2021-05-19T11:57:02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07560-512F-4DED-9001-E776A7671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88AA7-3D42-4CA8-92AA-224A01AF0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8C3DB-E7C3-40E0-843B-632617D6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66EDC-E7EB-43AC-A547-D37CCDE7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57497-8E88-4257-89C9-6F83FDE5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8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1BFA6-9CD9-4F45-A932-02EFFCA0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C4152-6172-4F77-8377-95F348739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BFF4D-D165-494F-9DA6-F2F323AE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3F204-70C3-4067-AC16-4B3EFAE7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E7B82-77C2-4CFE-B1B2-27883837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6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7DB52F-FC53-49F4-8E0D-4ABCC6ADB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14F15D-0C22-442F-BD94-7E01C14E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16829-DAF2-482F-8EA8-2B3BEF49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1E33C-D56D-473D-A4DC-185046E1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F13D3-66A3-465B-A051-A9A67855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8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87E91-8C06-4893-B4F8-E4B5BAAE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E00DB8-5223-41C8-8F16-51CC0B02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F1A17-1C18-4297-99DC-5D2A8BFC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2BD588-6E2A-4B49-BD15-BF87B9B8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6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B3FDF-938D-4EB4-A84D-9EB3450E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BE2C9-E7E7-40A7-8BC0-36375349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07E8C-4DD1-4D50-935D-311DB456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FEFB7-96E2-43D3-9D7B-2A7F55C2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9E9D9-204D-4D0A-8273-7F77D993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8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BF85C-A7FA-4FE3-80B0-86197BB8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8B8D8-7351-442D-BA9A-0091A1E4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059EF-86E7-49DD-A56E-57FBF82F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A60A6-6CB2-401B-935B-A38A6C8E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A5172-55DD-44DD-B306-B048BA6E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4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DC377-79F5-4C60-90C1-6E75ACEE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C408F-6F24-4A59-9EBB-426B8E0C3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8477E-213E-45AE-A073-DB85846E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47F92-B060-43C3-9E18-07A200FB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C8C5D-8727-414C-9F02-6CCF799E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5EA7C-3A2A-44C9-A82E-CF867D3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1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EBDEB-DDEF-479C-942F-D2CF146F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09BA6-5F50-4225-B0A4-78746331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7A716-72D7-4825-AC8C-838DC9FE3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94E665-4B24-46B8-90F2-E81BB1C42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C0E8-79CD-4D22-AE73-93BDBAB71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476797-0324-4560-9E37-AC7C8B02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C750F3-1A2B-46ED-8120-70FF14A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175235-CA06-4A03-85AD-A39CBF49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4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44DD9-F390-4B2A-8C50-91E87CEF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E85322-7619-4ABA-964D-AFA9CBE7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99CB58-6854-4BA2-A418-AACB5B32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F0448-C4B3-4CCA-98EA-D58634FB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0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1F3820-B67E-43CF-8CD6-6D7278D9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E641B4-3422-44B5-8859-ABB1734A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AA3DA-1E8B-4DB8-BCA1-EA7524EC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3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A5A49-CBC2-4BBE-A6B5-B088DD73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F9BD2-F6B7-422E-8E61-E43B57D9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1C8D19-DD69-45E8-A234-FF33407F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701E0-D96A-44EA-B6C5-79F71309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2F87A-DA9F-4AFA-8E91-FC506A4C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3F98C-A5DE-4DC8-9CEE-C7DC938A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4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5CB26-3112-4D42-B138-6EBF84C3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67CD69-8DF2-4E9E-B9C1-CF55923C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CC8AB-758B-4679-B938-AF06F1D1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AC3EF-3F88-4261-AB31-0ABBFB9E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EE61F-D42C-4BE9-B40E-686AE872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98BA35-E6E9-4BFB-8F59-465FD19F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7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4A5DE7-05ED-4815-BBAB-581210B0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2F13F-4EE8-4EB1-8C5A-7EA18C05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1E6EF-9B29-4E46-A492-DC2B689BD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758F-9427-4A1A-B35C-A78F67E95DA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D6530-138A-4E93-BA53-BE2D5865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22F68-BAC7-4BEC-B810-9567C4B7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079C-7A77-46B2-9984-29AFCA170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090ABA-9510-49CF-8953-50304B606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3429000"/>
            <a:ext cx="9679449" cy="1689507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3300" dirty="0">
                <a:solidFill>
                  <a:srgbClr val="FFFFFF"/>
                </a:solidFill>
              </a:rPr>
              <a:t>2021ESWContest_</a:t>
            </a:r>
            <a:r>
              <a:rPr lang="ko-KR" altLang="en-US" sz="3300" dirty="0" err="1">
                <a:solidFill>
                  <a:srgbClr val="FFFFFF"/>
                </a:solidFill>
              </a:rPr>
              <a:t>지능형휴머노이드</a:t>
            </a:r>
            <a:br>
              <a:rPr lang="en-US" altLang="ko-KR" sz="3300" dirty="0">
                <a:solidFill>
                  <a:srgbClr val="FFFFFF"/>
                </a:solidFill>
              </a:rPr>
            </a:br>
            <a:r>
              <a:rPr lang="en-US" altLang="ko-KR" sz="3300" dirty="0">
                <a:solidFill>
                  <a:srgbClr val="FFFFFF"/>
                </a:solidFill>
              </a:rPr>
              <a:t>_2009_</a:t>
            </a:r>
            <a:r>
              <a:rPr lang="ko-KR" altLang="en-US" sz="3300" dirty="0" err="1">
                <a:solidFill>
                  <a:srgbClr val="FFFFFF"/>
                </a:solidFill>
              </a:rPr>
              <a:t>과제그만하고싶다</a:t>
            </a:r>
            <a:br>
              <a:rPr lang="en-US" altLang="ko-KR" sz="3300" dirty="0">
                <a:solidFill>
                  <a:srgbClr val="FFFFFF"/>
                </a:solidFill>
              </a:rPr>
            </a:br>
            <a:r>
              <a:rPr lang="en-US" altLang="ko-KR" sz="3300" dirty="0">
                <a:solidFill>
                  <a:srgbClr val="FFFFFF"/>
                </a:solidFill>
              </a:rPr>
              <a:t>_</a:t>
            </a:r>
            <a:r>
              <a:rPr lang="ko-KR" altLang="en-US" sz="3300" dirty="0">
                <a:solidFill>
                  <a:srgbClr val="FFFFFF"/>
                </a:solidFill>
              </a:rPr>
              <a:t>기술동영상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53B10-71B5-497A-9434-61B62D23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252936"/>
            <a:ext cx="9679449" cy="65461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000">
                <a:solidFill>
                  <a:srgbClr val="FFFFFF"/>
                </a:solidFill>
              </a:rPr>
              <a:t>박범찬</a:t>
            </a:r>
            <a:r>
              <a:rPr lang="en-US" altLang="ko-KR" sz="2000">
                <a:solidFill>
                  <a:srgbClr val="FFFFFF"/>
                </a:solidFill>
              </a:rPr>
              <a:t> </a:t>
            </a:r>
            <a:r>
              <a:rPr lang="ko-KR" altLang="en-US" sz="2000">
                <a:solidFill>
                  <a:srgbClr val="FFFFFF"/>
                </a:solidFill>
              </a:rPr>
              <a:t>이산 이상명 정우일 정의찬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053F815-9322-43EF-B628-E745FABAC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6" y="1249926"/>
            <a:ext cx="11111988" cy="175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3F3AF-4B49-486F-B3F6-862D5475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4" y="4861248"/>
            <a:ext cx="3194427" cy="11302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13DD7-4F12-422E-9722-50C80118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4" y="933061"/>
            <a:ext cx="8640394" cy="560090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atinLnBrk="0"/>
            <a:r>
              <a:rPr lang="ko-KR" altLang="en-US" sz="2000" dirty="0">
                <a:solidFill>
                  <a:srgbClr val="FFFFFF"/>
                </a:solidFill>
              </a:rPr>
              <a:t>박범찬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보고서 작성</a:t>
            </a:r>
            <a:r>
              <a:rPr lang="en-US" altLang="ko-KR" sz="1600" dirty="0">
                <a:solidFill>
                  <a:srgbClr val="FFFFFF"/>
                </a:solidFill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</a:rPr>
              <a:t>경기장 제작</a:t>
            </a:r>
            <a:r>
              <a:rPr lang="en-US" altLang="ko-KR" sz="1600" dirty="0">
                <a:solidFill>
                  <a:srgbClr val="FFFFFF"/>
                </a:solidFill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</a:rPr>
              <a:t>영상처리 모듈</a:t>
            </a:r>
            <a:r>
              <a:rPr lang="en-US" altLang="ko-KR" sz="1600" dirty="0">
                <a:solidFill>
                  <a:srgbClr val="FFFFFF"/>
                </a:solidFill>
              </a:rPr>
              <a:t>(</a:t>
            </a:r>
            <a:r>
              <a:rPr lang="ko-KR" altLang="en-US" sz="1600" dirty="0">
                <a:solidFill>
                  <a:srgbClr val="FFFFFF"/>
                </a:solidFill>
              </a:rPr>
              <a:t>라인 </a:t>
            </a:r>
            <a:r>
              <a:rPr lang="ko-KR" altLang="en-US" sz="1600" dirty="0" err="1">
                <a:solidFill>
                  <a:srgbClr val="FFFFFF"/>
                </a:solidFill>
              </a:rPr>
              <a:t>트레이싱</a:t>
            </a:r>
            <a:r>
              <a:rPr lang="ko-KR" altLang="en-US" sz="1600" dirty="0">
                <a:solidFill>
                  <a:srgbClr val="FFFFFF"/>
                </a:solidFill>
              </a:rPr>
              <a:t> 및 </a:t>
            </a:r>
            <a:r>
              <a:rPr lang="ko-KR" altLang="en-US" sz="1600" dirty="0" err="1">
                <a:solidFill>
                  <a:srgbClr val="FFFFFF"/>
                </a:solidFill>
              </a:rPr>
              <a:t>조향</a:t>
            </a:r>
            <a:r>
              <a:rPr lang="en-US" altLang="ko-KR" sz="1600" dirty="0">
                <a:solidFill>
                  <a:srgbClr val="FFFFFF"/>
                </a:solidFill>
              </a:rPr>
              <a:t>), </a:t>
            </a:r>
            <a:r>
              <a:rPr lang="ko-KR" altLang="en-US" sz="1600" dirty="0">
                <a:solidFill>
                  <a:srgbClr val="FFFFFF"/>
                </a:solidFill>
              </a:rPr>
              <a:t>로봇 제어 모듈</a:t>
            </a:r>
            <a:r>
              <a:rPr lang="en-US" altLang="ko-KR" sz="1600" dirty="0">
                <a:solidFill>
                  <a:srgbClr val="FFFFFF"/>
                </a:solidFill>
              </a:rPr>
              <a:t>(</a:t>
            </a:r>
            <a:r>
              <a:rPr lang="ko-KR" altLang="en-US" sz="1600" dirty="0">
                <a:solidFill>
                  <a:srgbClr val="FFFFFF"/>
                </a:solidFill>
              </a:rPr>
              <a:t>보행 및 방향 전환</a:t>
            </a:r>
            <a:r>
              <a:rPr lang="en-US" altLang="ko-KR" sz="1600" dirty="0">
                <a:solidFill>
                  <a:srgbClr val="FFFFFF"/>
                </a:solidFill>
              </a:rPr>
              <a:t>)</a:t>
            </a: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개발언어</a:t>
            </a:r>
            <a:r>
              <a:rPr lang="en-US" altLang="ko-KR" sz="1600" dirty="0">
                <a:solidFill>
                  <a:srgbClr val="FFFFFF"/>
                </a:solidFill>
              </a:rPr>
              <a:t>: Python, C</a:t>
            </a: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프로젝트 경험</a:t>
            </a:r>
            <a:r>
              <a:rPr lang="en-US" altLang="ko-KR" sz="1600" dirty="0">
                <a:solidFill>
                  <a:srgbClr val="FFFFFF"/>
                </a:solidFill>
              </a:rPr>
              <a:t>: </a:t>
            </a:r>
            <a:r>
              <a:rPr lang="ko-KR" altLang="en-US" sz="1600" dirty="0">
                <a:solidFill>
                  <a:srgbClr val="FFFFFF"/>
                </a:solidFill>
              </a:rPr>
              <a:t>자율 주행 모형 자동차 제작</a:t>
            </a:r>
            <a:r>
              <a:rPr lang="en-US" altLang="ko-KR" sz="1600" dirty="0">
                <a:solidFill>
                  <a:srgbClr val="FFFFFF"/>
                </a:solidFill>
              </a:rPr>
              <a:t>, </a:t>
            </a:r>
            <a:r>
              <a:rPr lang="ko-KR" altLang="en-US" sz="1600" dirty="0" err="1">
                <a:solidFill>
                  <a:srgbClr val="FFFFFF"/>
                </a:solidFill>
              </a:rPr>
              <a:t>너프건</a:t>
            </a:r>
            <a:r>
              <a:rPr lang="ko-KR" altLang="en-US" sz="1600" dirty="0">
                <a:solidFill>
                  <a:srgbClr val="FFFFFF"/>
                </a:solidFill>
              </a:rPr>
              <a:t> 발사 </a:t>
            </a:r>
            <a:r>
              <a:rPr lang="ko-KR" altLang="en-US" sz="1600" dirty="0" err="1">
                <a:solidFill>
                  <a:srgbClr val="FFFFFF"/>
                </a:solidFill>
              </a:rPr>
              <a:t>드론</a:t>
            </a:r>
            <a:r>
              <a:rPr lang="ko-KR" altLang="en-US" sz="1600" dirty="0">
                <a:solidFill>
                  <a:srgbClr val="FFFFFF"/>
                </a:solidFill>
              </a:rPr>
              <a:t> 제작</a:t>
            </a:r>
            <a:r>
              <a:rPr lang="en-US" altLang="ko-KR" sz="1600" dirty="0">
                <a:solidFill>
                  <a:srgbClr val="FFFFFF"/>
                </a:solidFill>
              </a:rPr>
              <a:t> </a:t>
            </a:r>
          </a:p>
          <a:p>
            <a:pPr latinLnBrk="0"/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이산</a:t>
            </a:r>
            <a:endParaRPr lang="en-US" altLang="ko-KR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경기장 제작</a:t>
            </a:r>
            <a:r>
              <a:rPr lang="en-US" altLang="ko-KR" sz="1600" dirty="0">
                <a:solidFill>
                  <a:srgbClr val="FFFFFF"/>
                </a:solidFill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</a:rPr>
              <a:t>로봇 제어 모듈</a:t>
            </a:r>
            <a:r>
              <a:rPr lang="en-US" altLang="ko-KR" sz="1600" dirty="0">
                <a:solidFill>
                  <a:srgbClr val="FFFFFF"/>
                </a:solidFill>
              </a:rPr>
              <a:t>(</a:t>
            </a:r>
            <a:r>
              <a:rPr lang="ko-KR" altLang="en-US" sz="1600" dirty="0">
                <a:solidFill>
                  <a:srgbClr val="FFFFFF"/>
                </a:solidFill>
              </a:rPr>
              <a:t>문 열기</a:t>
            </a:r>
            <a:r>
              <a:rPr lang="en-US" altLang="ko-KR" sz="1600" dirty="0">
                <a:solidFill>
                  <a:srgbClr val="FFFFFF"/>
                </a:solidFill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</a:rPr>
              <a:t>균형 잡기</a:t>
            </a:r>
            <a:r>
              <a:rPr lang="en-US" altLang="ko-KR" sz="1600" dirty="0">
                <a:solidFill>
                  <a:srgbClr val="FFFFFF"/>
                </a:solidFill>
              </a:rPr>
              <a:t>), </a:t>
            </a:r>
            <a:r>
              <a:rPr lang="ko-KR" altLang="en-US" sz="1600" dirty="0">
                <a:solidFill>
                  <a:srgbClr val="FFFFFF"/>
                </a:solidFill>
              </a:rPr>
              <a:t>로봇 제어 알고리즘 최적화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개발 언어</a:t>
            </a:r>
            <a:r>
              <a:rPr lang="en-US" altLang="ko-KR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Python, C</a:t>
            </a:r>
          </a:p>
          <a:p>
            <a:pPr lvl="1" latinLnBrk="0"/>
            <a:r>
              <a:rPr lang="ko-KR" alt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프로젝트 경험</a:t>
            </a:r>
            <a:r>
              <a:rPr lang="en-US" altLang="ko-KR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자율 주행 모형 자동차 제작</a:t>
            </a:r>
            <a:endParaRPr lang="en-US" altLang="ko-KR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2000" dirty="0" err="1">
                <a:solidFill>
                  <a:srgbClr val="FFFFFF"/>
                </a:solidFill>
              </a:rPr>
              <a:t>이상명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경기장 제작</a:t>
            </a:r>
            <a:r>
              <a:rPr lang="en-US" altLang="ko-KR" sz="1600" dirty="0">
                <a:solidFill>
                  <a:srgbClr val="FFFFFF"/>
                </a:solidFill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</a:rPr>
              <a:t>로봇 제어 모듈</a:t>
            </a:r>
            <a:r>
              <a:rPr lang="en-US" altLang="ko-KR" sz="1600" dirty="0">
                <a:solidFill>
                  <a:srgbClr val="FFFFFF"/>
                </a:solidFill>
              </a:rPr>
              <a:t>(</a:t>
            </a:r>
            <a:r>
              <a:rPr lang="ko-KR" altLang="en-US" sz="1600" dirty="0">
                <a:solidFill>
                  <a:srgbClr val="FFFFFF"/>
                </a:solidFill>
              </a:rPr>
              <a:t>시민 운반</a:t>
            </a:r>
            <a:r>
              <a:rPr lang="en-US" altLang="ko-KR" sz="1600" dirty="0">
                <a:solidFill>
                  <a:srgbClr val="FFFFFF"/>
                </a:solidFill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</a:rPr>
              <a:t>균형 잡기</a:t>
            </a:r>
            <a:r>
              <a:rPr lang="en-US" altLang="ko-KR" sz="1600" dirty="0">
                <a:solidFill>
                  <a:srgbClr val="FFFFFF"/>
                </a:solidFill>
              </a:rPr>
              <a:t>), </a:t>
            </a:r>
            <a:r>
              <a:rPr lang="ko-KR" altLang="en-US" sz="1600" dirty="0">
                <a:solidFill>
                  <a:srgbClr val="FFFFFF"/>
                </a:solidFill>
              </a:rPr>
              <a:t>기울기 센서와 </a:t>
            </a:r>
            <a:r>
              <a:rPr lang="ko-KR" altLang="en-US" sz="1600" dirty="0" err="1">
                <a:solidFill>
                  <a:srgbClr val="FFFFFF"/>
                </a:solidFill>
              </a:rPr>
              <a:t>자이로</a:t>
            </a:r>
            <a:r>
              <a:rPr lang="ko-KR" altLang="en-US" sz="1600" dirty="0">
                <a:solidFill>
                  <a:srgbClr val="FFFFFF"/>
                </a:solidFill>
              </a:rPr>
              <a:t> 센서 신호처리 알고리즘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개발언어</a:t>
            </a:r>
            <a:r>
              <a:rPr lang="en-US" altLang="ko-KR" sz="1600" dirty="0">
                <a:solidFill>
                  <a:srgbClr val="FFFFFF"/>
                </a:solidFill>
              </a:rPr>
              <a:t>: Python, C</a:t>
            </a: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프로젝트 경험</a:t>
            </a:r>
            <a:r>
              <a:rPr lang="en-US" altLang="ko-KR" sz="1600" dirty="0">
                <a:solidFill>
                  <a:srgbClr val="FFFFFF"/>
                </a:solidFill>
              </a:rPr>
              <a:t>: FPGA</a:t>
            </a:r>
            <a:r>
              <a:rPr lang="ko-KR" altLang="en-US" sz="1600" dirty="0">
                <a:solidFill>
                  <a:srgbClr val="FFFFFF"/>
                </a:solidFill>
              </a:rPr>
              <a:t>와 </a:t>
            </a:r>
            <a:r>
              <a:rPr lang="ko-KR" altLang="en-US" sz="1600" dirty="0" err="1">
                <a:solidFill>
                  <a:srgbClr val="FFFFFF"/>
                </a:solidFill>
              </a:rPr>
              <a:t>베릴로그를</a:t>
            </a:r>
            <a:r>
              <a:rPr lang="ko-KR" altLang="en-US" sz="1600" dirty="0">
                <a:solidFill>
                  <a:srgbClr val="FFFFFF"/>
                </a:solidFill>
              </a:rPr>
              <a:t> 이용한 전동 </a:t>
            </a:r>
            <a:r>
              <a:rPr lang="ko-KR" altLang="en-US" sz="1600" dirty="0" err="1">
                <a:solidFill>
                  <a:srgbClr val="FFFFFF"/>
                </a:solidFill>
              </a:rPr>
              <a:t>도어락</a:t>
            </a:r>
            <a:r>
              <a:rPr lang="ko-KR" altLang="en-US" sz="1600" dirty="0">
                <a:solidFill>
                  <a:srgbClr val="FFFFFF"/>
                </a:solidFill>
              </a:rPr>
              <a:t> 개발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000" dirty="0">
                <a:solidFill>
                  <a:srgbClr val="FFFFFF"/>
                </a:solidFill>
              </a:rPr>
              <a:t>정우일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경기장 제작</a:t>
            </a:r>
            <a:r>
              <a:rPr lang="en-US" altLang="ko-KR" sz="1600" dirty="0">
                <a:solidFill>
                  <a:srgbClr val="FFFFFF"/>
                </a:solidFill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</a:rPr>
              <a:t>영상처리 모듈</a:t>
            </a:r>
            <a:r>
              <a:rPr lang="en-US" altLang="ko-KR" sz="1600" dirty="0">
                <a:solidFill>
                  <a:srgbClr val="FFFFFF"/>
                </a:solidFill>
              </a:rPr>
              <a:t>(</a:t>
            </a:r>
            <a:r>
              <a:rPr lang="ko-KR" altLang="en-US" sz="1600" dirty="0">
                <a:solidFill>
                  <a:srgbClr val="FFFFFF"/>
                </a:solidFill>
              </a:rPr>
              <a:t>글자 인식</a:t>
            </a:r>
            <a:r>
              <a:rPr lang="en-US" altLang="ko-KR" sz="1600" dirty="0">
                <a:solidFill>
                  <a:srgbClr val="FFFFFF"/>
                </a:solidFill>
              </a:rPr>
              <a:t>),  </a:t>
            </a:r>
            <a:r>
              <a:rPr lang="ko-KR" altLang="en-US" sz="1600" dirty="0">
                <a:solidFill>
                  <a:srgbClr val="FFFFFF"/>
                </a:solidFill>
              </a:rPr>
              <a:t>소리 발생 모듈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개발언어</a:t>
            </a:r>
            <a:r>
              <a:rPr lang="en-US" altLang="ko-KR" sz="1600" dirty="0">
                <a:solidFill>
                  <a:srgbClr val="FFFFFF"/>
                </a:solidFill>
              </a:rPr>
              <a:t>: Python, C</a:t>
            </a: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프로젝트 경험</a:t>
            </a:r>
            <a:r>
              <a:rPr lang="en-US" altLang="ko-KR" sz="1600" dirty="0">
                <a:solidFill>
                  <a:srgbClr val="FFFFFF"/>
                </a:solidFill>
              </a:rPr>
              <a:t>: </a:t>
            </a:r>
            <a:r>
              <a:rPr lang="ko-KR" altLang="en-US" sz="1600" dirty="0" err="1">
                <a:solidFill>
                  <a:srgbClr val="FFFFFF"/>
                </a:solidFill>
              </a:rPr>
              <a:t>너프건</a:t>
            </a:r>
            <a:r>
              <a:rPr lang="ko-KR" altLang="en-US" sz="1600" dirty="0">
                <a:solidFill>
                  <a:srgbClr val="FFFFFF"/>
                </a:solidFill>
              </a:rPr>
              <a:t> 발사 </a:t>
            </a:r>
            <a:r>
              <a:rPr lang="ko-KR" altLang="en-US" sz="1600" dirty="0" err="1">
                <a:solidFill>
                  <a:srgbClr val="FFFFFF"/>
                </a:solidFill>
              </a:rPr>
              <a:t>드론</a:t>
            </a:r>
            <a:r>
              <a:rPr lang="ko-KR" altLang="en-US" sz="1600" dirty="0">
                <a:solidFill>
                  <a:srgbClr val="FFFFFF"/>
                </a:solidFill>
              </a:rPr>
              <a:t> 제작</a:t>
            </a:r>
            <a:r>
              <a:rPr lang="en-US" altLang="ko-KR" sz="1600" dirty="0">
                <a:solidFill>
                  <a:srgbClr val="FFFFFF"/>
                </a:solidFill>
              </a:rPr>
              <a:t>, Google Cloud Vision API</a:t>
            </a:r>
            <a:r>
              <a:rPr lang="ko-KR" altLang="en-US" sz="1600" dirty="0">
                <a:solidFill>
                  <a:srgbClr val="FFFFFF"/>
                </a:solidFill>
              </a:rPr>
              <a:t>를 활용한 영수증 </a:t>
            </a:r>
            <a:r>
              <a:rPr lang="en-US" altLang="ko-KR" sz="1600" dirty="0">
                <a:solidFill>
                  <a:srgbClr val="FFFFFF"/>
                </a:solidFill>
              </a:rPr>
              <a:t>OCR</a:t>
            </a:r>
          </a:p>
          <a:p>
            <a:pPr latinLnBrk="0"/>
            <a:r>
              <a:rPr lang="ko-KR" alt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정의찬</a:t>
            </a:r>
            <a:endParaRPr lang="en-US" altLang="ko-KR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경기장 제작</a:t>
            </a:r>
            <a:r>
              <a:rPr lang="en-US" altLang="ko-KR" sz="1600" dirty="0">
                <a:solidFill>
                  <a:srgbClr val="FFFFFF"/>
                </a:solidFill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</a:rPr>
              <a:t>영상처리 모듈</a:t>
            </a:r>
            <a:r>
              <a:rPr lang="en-US" altLang="ko-KR" sz="1600" dirty="0">
                <a:solidFill>
                  <a:srgbClr val="FFFFFF"/>
                </a:solidFill>
              </a:rPr>
              <a:t>(</a:t>
            </a:r>
            <a:r>
              <a:rPr lang="ko-KR" altLang="en-US" sz="1600" dirty="0">
                <a:solidFill>
                  <a:srgbClr val="FFFFFF"/>
                </a:solidFill>
              </a:rPr>
              <a:t>화살표 인식</a:t>
            </a:r>
            <a:r>
              <a:rPr lang="en-US" altLang="ko-KR" sz="1600" dirty="0">
                <a:solidFill>
                  <a:srgbClr val="FFFFFF"/>
                </a:solidFill>
              </a:rPr>
              <a:t>),  </a:t>
            </a:r>
            <a:r>
              <a:rPr lang="ko-KR" altLang="en-US" sz="1600" dirty="0">
                <a:solidFill>
                  <a:srgbClr val="FFFFFF"/>
                </a:solidFill>
              </a:rPr>
              <a:t>영상처리 알고리즘 최적화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개발언어</a:t>
            </a:r>
            <a:r>
              <a:rPr lang="en-US" altLang="ko-KR" sz="1600" dirty="0">
                <a:solidFill>
                  <a:srgbClr val="FFFFFF"/>
                </a:solidFill>
              </a:rPr>
              <a:t>: Python, C</a:t>
            </a: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프로젝트 경험</a:t>
            </a:r>
            <a:r>
              <a:rPr lang="en-US" altLang="ko-KR" sz="1600" dirty="0">
                <a:solidFill>
                  <a:srgbClr val="FFFFFF"/>
                </a:solidFill>
              </a:rPr>
              <a:t>: </a:t>
            </a:r>
            <a:r>
              <a:rPr lang="ko-KR" altLang="en-US" sz="1600" dirty="0">
                <a:solidFill>
                  <a:srgbClr val="FFFFFF"/>
                </a:solidFill>
              </a:rPr>
              <a:t>자율 주행 모형 자동차 제작</a:t>
            </a:r>
            <a:endParaRPr lang="en-US" altLang="ko-KR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C5D397C-CC51-4A2C-B5A5-4E7A2A98D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413" y="143242"/>
            <a:ext cx="3701587" cy="5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0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CC78619-5148-4491-8B41-20357BFEF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413" y="143242"/>
            <a:ext cx="3701587" cy="583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8ACE005-82A3-4788-AEAE-679DF8BCF6D4}"/>
              </a:ext>
            </a:extLst>
          </p:cNvPr>
          <p:cNvSpPr txBox="1">
            <a:spLocks/>
          </p:cNvSpPr>
          <p:nvPr/>
        </p:nvSpPr>
        <p:spPr>
          <a:xfrm>
            <a:off x="2939144" y="933061"/>
            <a:ext cx="8640394" cy="5600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000" dirty="0">
                <a:solidFill>
                  <a:srgbClr val="FFFFFF"/>
                </a:solidFill>
              </a:rPr>
              <a:t>글자 인식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1" latinLnBrk="0"/>
            <a:r>
              <a:rPr lang="en-US" altLang="ko-KR" sz="1600" dirty="0" err="1">
                <a:solidFill>
                  <a:srgbClr val="FFFFFF"/>
                </a:solidFill>
              </a:rPr>
              <a:t>Pytesseract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vl="1" latinLnBrk="0"/>
            <a:endParaRPr lang="en-US" altLang="ko-KR" sz="20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000" dirty="0">
                <a:solidFill>
                  <a:srgbClr val="FFFFFF"/>
                </a:solidFill>
              </a:rPr>
              <a:t>색상 인식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1" latinLnBrk="0"/>
            <a:r>
              <a:rPr lang="en-US" altLang="ko-KR" sz="1600" dirty="0">
                <a:solidFill>
                  <a:srgbClr val="FFFFFF"/>
                </a:solidFill>
              </a:rPr>
              <a:t> </a:t>
            </a:r>
            <a:r>
              <a:rPr lang="ko-KR" altLang="en-US" sz="1600" dirty="0">
                <a:solidFill>
                  <a:srgbClr val="FFFFFF"/>
                </a:solidFill>
              </a:rPr>
              <a:t>트랙바를 이용한 </a:t>
            </a:r>
            <a:r>
              <a:rPr lang="en-US" altLang="ko-KR" sz="1600" dirty="0">
                <a:solidFill>
                  <a:srgbClr val="FFFFFF"/>
                </a:solidFill>
              </a:rPr>
              <a:t>HSV </a:t>
            </a:r>
            <a:r>
              <a:rPr lang="ko-KR" altLang="en-US" sz="1600" dirty="0">
                <a:solidFill>
                  <a:srgbClr val="FFFFFF"/>
                </a:solidFill>
              </a:rPr>
              <a:t>색 </a:t>
            </a:r>
            <a:r>
              <a:rPr lang="ko-KR" altLang="en-US" sz="1600">
                <a:solidFill>
                  <a:srgbClr val="FFFFFF"/>
                </a:solidFill>
              </a:rPr>
              <a:t>공간 범위 결정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vl="1" latinLnBrk="0"/>
            <a:endParaRPr lang="en-US" altLang="ko-KR" sz="16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000" dirty="0">
                <a:solidFill>
                  <a:srgbClr val="FFFFFF"/>
                </a:solidFill>
              </a:rPr>
              <a:t>라인 </a:t>
            </a:r>
            <a:r>
              <a:rPr lang="ko-KR" altLang="en-US" sz="2000" dirty="0" err="1">
                <a:solidFill>
                  <a:srgbClr val="FFFFFF"/>
                </a:solidFill>
              </a:rPr>
              <a:t>트레이싱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dirty="0" err="1">
                <a:solidFill>
                  <a:srgbClr val="FFFFFF"/>
                </a:solidFill>
              </a:rPr>
              <a:t>허프</a:t>
            </a:r>
            <a:r>
              <a:rPr lang="ko-KR" altLang="en-US" sz="1600" dirty="0">
                <a:solidFill>
                  <a:srgbClr val="FFFFFF"/>
                </a:solidFill>
              </a:rPr>
              <a:t> 변환 및 캐니 에지 검출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노란색 인식 및 </a:t>
            </a:r>
            <a:r>
              <a:rPr lang="en-US" altLang="ko-KR" sz="1600" dirty="0">
                <a:solidFill>
                  <a:srgbClr val="FFFFFF"/>
                </a:solidFill>
              </a:rPr>
              <a:t>ROI </a:t>
            </a:r>
            <a:r>
              <a:rPr lang="ko-KR" altLang="en-US" sz="1600" dirty="0">
                <a:solidFill>
                  <a:srgbClr val="FFFFFF"/>
                </a:solidFill>
              </a:rPr>
              <a:t>설정을 통한 </a:t>
            </a:r>
            <a:r>
              <a:rPr lang="ko-KR" altLang="en-US" sz="1600" dirty="0" err="1">
                <a:solidFill>
                  <a:srgbClr val="FFFFFF"/>
                </a:solidFill>
              </a:rPr>
              <a:t>조향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vl="1" latinLnBrk="0"/>
            <a:r>
              <a:rPr lang="en-US" altLang="ko-KR" sz="1600" dirty="0">
                <a:solidFill>
                  <a:srgbClr val="FFFFFF"/>
                </a:solidFill>
              </a:rPr>
              <a:t>ROI </a:t>
            </a:r>
            <a:r>
              <a:rPr lang="ko-KR" altLang="en-US" sz="1600" dirty="0">
                <a:solidFill>
                  <a:srgbClr val="FFFFFF"/>
                </a:solidFill>
              </a:rPr>
              <a:t>이진화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457200" lvl="1" indent="0" latinLnBrk="0">
              <a:buNone/>
            </a:pPr>
            <a:endParaRPr lang="en-US" altLang="ko-KR" sz="16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000" dirty="0">
                <a:solidFill>
                  <a:srgbClr val="FFFFFF"/>
                </a:solidFill>
              </a:rPr>
              <a:t>화살표 인식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dirty="0" err="1">
                <a:solidFill>
                  <a:srgbClr val="FFFFFF"/>
                </a:solidFill>
              </a:rPr>
              <a:t>해리스</a:t>
            </a:r>
            <a:r>
              <a:rPr lang="ko-KR" altLang="en-US" sz="1600" dirty="0">
                <a:solidFill>
                  <a:srgbClr val="FFFFFF"/>
                </a:solidFill>
              </a:rPr>
              <a:t> 코너 검출기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픽셀 수 계산을 통한 방향 결정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457200" lvl="1" indent="0" latinLnBrk="0">
              <a:buNone/>
            </a:pPr>
            <a:endParaRPr lang="en-US" altLang="ko-KR" sz="16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000" dirty="0" err="1">
                <a:solidFill>
                  <a:srgbClr val="FFFFFF"/>
                </a:solidFill>
              </a:rPr>
              <a:t>캠시프트</a:t>
            </a:r>
            <a:r>
              <a:rPr lang="ko-KR" altLang="en-US" sz="2000" dirty="0">
                <a:solidFill>
                  <a:srgbClr val="FFFFFF"/>
                </a:solidFill>
              </a:rPr>
              <a:t> 물체 추적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lvl="1" latinLnBrk="0"/>
            <a:r>
              <a:rPr lang="ko-KR" altLang="en-US" sz="1600" dirty="0">
                <a:solidFill>
                  <a:srgbClr val="FFFFFF"/>
                </a:solidFill>
              </a:rPr>
              <a:t>특정 색상의 물체를 추적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latinLnBrk="0"/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067D9D4-E18A-42C4-9E64-11C0B5723F46}"/>
              </a:ext>
            </a:extLst>
          </p:cNvPr>
          <p:cNvSpPr txBox="1">
            <a:spLocks/>
          </p:cNvSpPr>
          <p:nvPr/>
        </p:nvSpPr>
        <p:spPr>
          <a:xfrm>
            <a:off x="332544" y="4861248"/>
            <a:ext cx="3194427" cy="1130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기술 소개</a:t>
            </a:r>
          </a:p>
        </p:txBody>
      </p:sp>
    </p:spTree>
    <p:extLst>
      <p:ext uri="{BB962C8B-B14F-4D97-AF65-F5344CB8AC3E}">
        <p14:creationId xmlns:p14="http://schemas.microsoft.com/office/powerpoint/2010/main" val="16011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237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2021ESWContest_지능형휴머노이드 _2009_과제그만하고싶다 _기술동영상</vt:lpstr>
      <vt:lpstr>팀원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2021ESWContest_지능형휴머노이드 _2009_과제그만하고싶다 _기술동영상</dc:title>
  <dc:creator>Park Beomchan</dc:creator>
  <cp:lastModifiedBy>bpark1234@korea.edu</cp:lastModifiedBy>
  <cp:revision>2</cp:revision>
  <dcterms:created xsi:type="dcterms:W3CDTF">2021-05-19T11:16:24Z</dcterms:created>
  <dcterms:modified xsi:type="dcterms:W3CDTF">2021-05-19T12:00:34Z</dcterms:modified>
</cp:coreProperties>
</file>