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</p:sldMasterIdLst>
  <p:sldIdLst>
    <p:sldId id="278" r:id="rId2"/>
    <p:sldId id="279" r:id="rId3"/>
  </p:sldIdLst>
  <p:sldSz cx="12192000" cy="6858000"/>
  <p:notesSz cx="6858000" cy="9144000"/>
  <p:embeddedFontLst>
    <p:embeddedFont>
      <p:font typeface="NanumGothic" panose="020D0604000000000000" pitchFamily="50" charset="-127"/>
      <p:regular r:id="rId4"/>
      <p:bold r:id="rId5"/>
    </p:embeddedFont>
    <p:embeddedFont>
      <p:font typeface="Malgun Gothic" panose="020B0503020000020004" pitchFamily="50" charset="-127"/>
      <p:regular r:id="rId6"/>
      <p:bold r:id="rId7"/>
    </p:embeddedFont>
    <p:embeddedFont>
      <p:font typeface="Calisto MT" panose="02040603050505030304" pitchFamily="18" charset="0"/>
      <p:regular r:id="rId8"/>
      <p:bold r:id="rId9"/>
      <p:italic r:id="rId10"/>
      <p:boldItalic r:id="rId11"/>
    </p:embeddedFont>
    <p:embeddedFont>
      <p:font typeface="Eras Bold ITC" panose="020B0907030504020204" pitchFamily="34" charset="0"/>
      <p:regular r:id="rId12"/>
    </p:embeddedFont>
    <p:embeddedFont>
      <p:font typeface="Wingdings 2" panose="050201020105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CDBC"/>
    <a:srgbClr val="C4B8A0"/>
    <a:srgbClr val="A89774"/>
    <a:srgbClr val="9A8760"/>
    <a:srgbClr val="006386"/>
    <a:srgbClr val="8BE1FF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E5207-416B-4D73-9572-8F968FB9B553}" v="14" dt="2022-09-26T08:57:21.3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미진[ 학부재학 / 전기전자공학부 ]" userId="53889519-179c-4771-9787-15746fe91972" providerId="ADAL" clId="{7E91F8D9-049E-4ACB-85CD-3D66CCFFCFED}"/>
    <pc:docChg chg="delSld">
      <pc:chgData name="김미진[ 학부재학 / 전기전자공학부 ]" userId="53889519-179c-4771-9787-15746fe91972" providerId="ADAL" clId="{7E91F8D9-049E-4ACB-85CD-3D66CCFFCFED}" dt="2022-09-18T06:23:39.988" v="17" actId="47"/>
      <pc:docMkLst>
        <pc:docMk/>
      </pc:docMkLst>
      <pc:sldChg chg="del">
        <pc:chgData name="김미진[ 학부재학 / 전기전자공학부 ]" userId="53889519-179c-4771-9787-15746fe91972" providerId="ADAL" clId="{7E91F8D9-049E-4ACB-85CD-3D66CCFFCFED}" dt="2022-09-18T06:23:29.148" v="0" actId="47"/>
        <pc:sldMkLst>
          <pc:docMk/>
          <pc:sldMk cId="75664134" sldId="256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29.887" v="1" actId="47"/>
        <pc:sldMkLst>
          <pc:docMk/>
          <pc:sldMk cId="2054268300" sldId="257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0.341" v="2" actId="47"/>
        <pc:sldMkLst>
          <pc:docMk/>
          <pc:sldMk cId="3726621959" sldId="258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9.988" v="17" actId="47"/>
        <pc:sldMkLst>
          <pc:docMk/>
          <pc:sldMk cId="1344740415" sldId="264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0.495" v="3" actId="47"/>
        <pc:sldMkLst>
          <pc:docMk/>
          <pc:sldMk cId="1457940009" sldId="266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0.667" v="4" actId="47"/>
        <pc:sldMkLst>
          <pc:docMk/>
          <pc:sldMk cId="1812221478" sldId="267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0.823" v="5" actId="47"/>
        <pc:sldMkLst>
          <pc:docMk/>
          <pc:sldMk cId="2834168922" sldId="268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1.723" v="8" actId="47"/>
        <pc:sldMkLst>
          <pc:docMk/>
          <pc:sldMk cId="3816084895" sldId="269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1.867" v="9" actId="47"/>
        <pc:sldMkLst>
          <pc:docMk/>
          <pc:sldMk cId="2427713549" sldId="270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3.743" v="10" actId="47"/>
        <pc:sldMkLst>
          <pc:docMk/>
          <pc:sldMk cId="1587521999" sldId="271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8.656" v="13" actId="47"/>
        <pc:sldMkLst>
          <pc:docMk/>
          <pc:sldMk cId="1907544449" sldId="273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8.828" v="14" actId="47"/>
        <pc:sldMkLst>
          <pc:docMk/>
          <pc:sldMk cId="273036232" sldId="274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8.984" v="15" actId="47"/>
        <pc:sldMkLst>
          <pc:docMk/>
          <pc:sldMk cId="3756634177" sldId="275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9.156" v="16" actId="47"/>
        <pc:sldMkLst>
          <pc:docMk/>
          <pc:sldMk cId="3973244999" sldId="276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5.468" v="11" actId="47"/>
        <pc:sldMkLst>
          <pc:docMk/>
          <pc:sldMk cId="1735872837" sldId="277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1.406" v="6" actId="47"/>
        <pc:sldMkLst>
          <pc:docMk/>
          <pc:sldMk cId="1692682975" sldId="280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1.552" v="7" actId="47"/>
        <pc:sldMkLst>
          <pc:docMk/>
          <pc:sldMk cId="3867752122" sldId="281"/>
        </pc:sldMkLst>
      </pc:sldChg>
      <pc:sldChg chg="del">
        <pc:chgData name="김미진[ 학부재학 / 전기전자공학부 ]" userId="53889519-179c-4771-9787-15746fe91972" providerId="ADAL" clId="{7E91F8D9-049E-4ACB-85CD-3D66CCFFCFED}" dt="2022-09-18T06:23:36.693" v="12" actId="47"/>
        <pc:sldMkLst>
          <pc:docMk/>
          <pc:sldMk cId="704899828" sldId="282"/>
        </pc:sldMkLst>
      </pc:sldChg>
    </pc:docChg>
  </pc:docChgLst>
  <pc:docChgLst>
    <pc:chgData name="김미진[ 학부재학 / 전기전자공학부 ]" userId="53889519-179c-4771-9787-15746fe91972" providerId="ADAL" clId="{262E5207-416B-4D73-9572-8F968FB9B553}"/>
    <pc:docChg chg="undo custSel modSld">
      <pc:chgData name="김미진[ 학부재학 / 전기전자공학부 ]" userId="53889519-179c-4771-9787-15746fe91972" providerId="ADAL" clId="{262E5207-416B-4D73-9572-8F968FB9B553}" dt="2022-09-26T08:58:01.350" v="233" actId="27636"/>
      <pc:docMkLst>
        <pc:docMk/>
      </pc:docMkLst>
      <pc:sldChg chg="modSp mod">
        <pc:chgData name="김미진[ 학부재학 / 전기전자공학부 ]" userId="53889519-179c-4771-9787-15746fe91972" providerId="ADAL" clId="{262E5207-416B-4D73-9572-8F968FB9B553}" dt="2022-09-26T08:58:01.350" v="233" actId="27636"/>
        <pc:sldMkLst>
          <pc:docMk/>
          <pc:sldMk cId="4044924535" sldId="278"/>
        </pc:sldMkLst>
        <pc:spChg chg="mod">
          <ac:chgData name="김미진[ 학부재학 / 전기전자공학부 ]" userId="53889519-179c-4771-9787-15746fe91972" providerId="ADAL" clId="{262E5207-416B-4D73-9572-8F968FB9B553}" dt="2022-09-26T08:55:45.367" v="3" actId="113"/>
          <ac:spMkLst>
            <pc:docMk/>
            <pc:sldMk cId="4044924535" sldId="278"/>
            <ac:spMk id="2" creationId="{D1AA084B-E153-491F-BD09-E0950A81051F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45.367" v="3" actId="113"/>
          <ac:spMkLst>
            <pc:docMk/>
            <pc:sldMk cId="4044924535" sldId="278"/>
            <ac:spMk id="6" creationId="{964A428C-F698-10A2-9052-33836A3CBE6C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6:36.383" v="53" actId="255"/>
          <ac:spMkLst>
            <pc:docMk/>
            <pc:sldMk cId="4044924535" sldId="278"/>
            <ac:spMk id="8" creationId="{C10786C3-52A4-9552-5267-BEA8C3A30EA6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45.367" v="3" actId="113"/>
          <ac:spMkLst>
            <pc:docMk/>
            <pc:sldMk cId="4044924535" sldId="278"/>
            <ac:spMk id="9" creationId="{BC19F4EC-FFEB-F689-5604-4677D7386AD7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8:01.350" v="233" actId="27636"/>
          <ac:spMkLst>
            <pc:docMk/>
            <pc:sldMk cId="4044924535" sldId="278"/>
            <ac:spMk id="10" creationId="{25729EAA-7940-A975-1D75-2105AF8FB420}"/>
          </ac:spMkLst>
        </pc:spChg>
      </pc:sldChg>
      <pc:sldChg chg="modSp mod">
        <pc:chgData name="김미진[ 학부재학 / 전기전자공학부 ]" userId="53889519-179c-4771-9787-15746fe91972" providerId="ADAL" clId="{262E5207-416B-4D73-9572-8F968FB9B553}" dt="2022-09-26T08:55:55.421" v="6" actId="113"/>
        <pc:sldMkLst>
          <pc:docMk/>
          <pc:sldMk cId="1227876555" sldId="279"/>
        </pc:sldMkLst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2" creationId="{D1AA084B-E153-491F-BD09-E0950A81051F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16" creationId="{C34859A5-1A3F-358B-6DEE-F7F20B3D6F2A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17" creationId="{43E26136-3939-BCC0-1A8A-28D363A18762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19" creationId="{5B7CC3BF-6D0E-D621-9949-A924A224A4D4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20" creationId="{01D15D3E-DA7F-8CEF-32AD-51B6AFDD5B0A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22" creationId="{48B6EB58-F010-97C0-0A84-8DABE39297F1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23" creationId="{F1D1AF7B-208E-E532-41C0-B28067AC64A9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25" creationId="{5263FA6E-F31E-E988-AF89-6E94A7B4B812}"/>
          </ac:spMkLst>
        </pc:spChg>
        <pc:spChg chg="mod">
          <ac:chgData name="김미진[ 학부재학 / 전기전자공학부 ]" userId="53889519-179c-4771-9787-15746fe91972" providerId="ADAL" clId="{262E5207-416B-4D73-9572-8F968FB9B553}" dt="2022-09-26T08:55:55.421" v="6" actId="113"/>
          <ac:spMkLst>
            <pc:docMk/>
            <pc:sldMk cId="1227876555" sldId="279"/>
            <ac:spMk id="26" creationId="{624F6AC2-D1A5-DCC9-CD0C-480231004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34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0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0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9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0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B47D66-16CC-41E8-8F30-5E57DB4CAFE3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E92AE6-32FC-48FD-8DBE-A5C42B00F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45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F5BF47-DE57-F6F8-77EC-EFA8008E323F}"/>
              </a:ext>
            </a:extLst>
          </p:cNvPr>
          <p:cNvSpPr/>
          <p:nvPr/>
        </p:nvSpPr>
        <p:spPr>
          <a:xfrm>
            <a:off x="-1134110" y="174930"/>
            <a:ext cx="14622737" cy="6508139"/>
          </a:xfrm>
          <a:prstGeom prst="rect">
            <a:avLst/>
          </a:prstGeom>
          <a:solidFill>
            <a:schemeClr val="accent2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A084B-E153-491F-BD09-E0950A81051F}"/>
              </a:ext>
            </a:extLst>
          </p:cNvPr>
          <p:cNvSpPr txBox="1"/>
          <p:nvPr/>
        </p:nvSpPr>
        <p:spPr>
          <a:xfrm>
            <a:off x="235580" y="243181"/>
            <a:ext cx="13279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휴먼둥근헤드라인" panose="02030504000101010101" pitchFamily="18" charset="-127"/>
              </a:rPr>
              <a:t>06 - 1 .  </a:t>
            </a:r>
            <a:r>
              <a:rPr lang="ko-KR" altLang="en-US" sz="40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4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세미나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FA263-3010-5FEB-FD9E-916AA1F8DEB5}"/>
              </a:ext>
            </a:extLst>
          </p:cNvPr>
          <p:cNvGrpSpPr/>
          <p:nvPr/>
        </p:nvGrpSpPr>
        <p:grpSpPr>
          <a:xfrm>
            <a:off x="0" y="-152688"/>
            <a:ext cx="12390120" cy="1103755"/>
            <a:chOff x="429444" y="0"/>
            <a:chExt cx="8714556" cy="112474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CE12F22-C6ED-03AE-05C0-01F400D82BE5}"/>
                </a:ext>
              </a:extLst>
            </p:cNvPr>
            <p:cNvCxnSpPr/>
            <p:nvPr/>
          </p:nvCxnSpPr>
          <p:spPr>
            <a:xfrm flipV="1">
              <a:off x="8028384" y="0"/>
              <a:ext cx="1115616" cy="1115616"/>
            </a:xfrm>
            <a:prstGeom prst="line">
              <a:avLst/>
            </a:prstGeom>
            <a:noFill/>
            <a:ln w="3175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3F2A0FD-7C40-D633-51E5-8C97E99B4AC5}"/>
                </a:ext>
              </a:extLst>
            </p:cNvPr>
            <p:cNvCxnSpPr/>
            <p:nvPr/>
          </p:nvCxnSpPr>
          <p:spPr>
            <a:xfrm>
              <a:off x="429444" y="1124744"/>
              <a:ext cx="7596000" cy="0"/>
            </a:xfrm>
            <a:prstGeom prst="line">
              <a:avLst/>
            </a:prstGeom>
            <a:noFill/>
            <a:ln w="3175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4A428C-F698-10A2-9052-33836A3CBE6C}"/>
              </a:ext>
            </a:extLst>
          </p:cNvPr>
          <p:cNvSpPr txBox="1"/>
          <p:nvPr/>
        </p:nvSpPr>
        <p:spPr>
          <a:xfrm>
            <a:off x="660400" y="1278686"/>
            <a:ext cx="4351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Eras Bold ITC" panose="020B0907030504020204" pitchFamily="34" charset="0"/>
                <a:ea typeface="휴먼둥근헤드라인" panose="02030504000101010101" pitchFamily="18" charset="-127"/>
              </a:rPr>
              <a:t>01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Eras Bold ITC" panose="020B0907030504020204" pitchFamily="34" charset="0"/>
                <a:ea typeface="휴먼둥근헤드라인" panose="02030504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8" name="Google Shape;253;p12">
            <a:extLst>
              <a:ext uri="{FF2B5EF4-FFF2-40B4-BE49-F238E27FC236}">
                <a16:creationId xmlns:a16="http://schemas.microsoft.com/office/drawing/2014/main" id="{C10786C3-52A4-9552-5267-BEA8C3A30EA6}"/>
              </a:ext>
            </a:extLst>
          </p:cNvPr>
          <p:cNvSpPr txBox="1"/>
          <p:nvPr/>
        </p:nvSpPr>
        <p:spPr>
          <a:xfrm>
            <a:off x="522415" y="1945879"/>
            <a:ext cx="11309686" cy="141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A58"/>
              </a:buClr>
              <a:buSzPts val="2000"/>
              <a:buFontTx/>
              <a:buChar char="-"/>
            </a:pPr>
            <a:r>
              <a:rPr lang="ko-KR" altLang="en-US" sz="2000" b="1" dirty="0" err="1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드론의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구조 및 파이썬 코딩을 이용한 간단한 </a:t>
            </a:r>
            <a:r>
              <a:rPr lang="ko-KR" altLang="en-US" sz="2000" b="1" dirty="0" err="1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드론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시뮬레이션에 대해 배웁니다</a:t>
            </a: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A58"/>
              </a:buClr>
              <a:buSzPts val="2000"/>
              <a:buFontTx/>
              <a:buChar char="-"/>
            </a:pPr>
            <a:r>
              <a:rPr lang="ko-KR" altLang="en-US" sz="2000" b="1" dirty="0" err="1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파이썬은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따로 가르쳐 드리지 않습니다</a:t>
            </a: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A58"/>
              </a:buClr>
              <a:buSzPts val="2000"/>
              <a:buFontTx/>
              <a:buChar char="-"/>
            </a:pP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OpenCV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에 대한 기초 지식이 있으면 도움이 됩니다</a:t>
            </a: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.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9F4EC-FFEB-F689-5604-4677D7386AD7}"/>
              </a:ext>
            </a:extLst>
          </p:cNvPr>
          <p:cNvSpPr txBox="1"/>
          <p:nvPr/>
        </p:nvSpPr>
        <p:spPr>
          <a:xfrm>
            <a:off x="660400" y="3590568"/>
            <a:ext cx="4351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Eras Bold ITC" panose="020B0907030504020204" pitchFamily="34" charset="0"/>
                <a:ea typeface="휴먼둥근헤드라인" panose="02030504000101010101" pitchFamily="18" charset="-127"/>
              </a:rPr>
              <a:t>02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Eras Bold ITC" panose="020B0907030504020204" pitchFamily="34" charset="0"/>
                <a:ea typeface="휴먼둥근헤드라인" panose="02030504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세미나 진행 방식</a:t>
            </a:r>
          </a:p>
        </p:txBody>
      </p:sp>
      <p:sp>
        <p:nvSpPr>
          <p:cNvPr id="10" name="Google Shape;257;p12">
            <a:extLst>
              <a:ext uri="{FF2B5EF4-FFF2-40B4-BE49-F238E27FC236}">
                <a16:creationId xmlns:a16="http://schemas.microsoft.com/office/drawing/2014/main" id="{25729EAA-7940-A975-1D75-2105AF8FB420}"/>
              </a:ext>
            </a:extLst>
          </p:cNvPr>
          <p:cNvSpPr txBox="1"/>
          <p:nvPr/>
        </p:nvSpPr>
        <p:spPr>
          <a:xfrm>
            <a:off x="522415" y="4310345"/>
            <a:ext cx="11309686" cy="121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8"/>
              </a:buClr>
              <a:buSzPts val="2000"/>
              <a:buFontTx/>
              <a:buChar char="-"/>
            </a:pP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선착순 </a:t>
            </a: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30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명에 한해서 </a:t>
            </a:r>
            <a:r>
              <a:rPr lang="ko-KR" altLang="en-US" sz="2000" b="1" dirty="0" err="1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질문방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운영</a:t>
            </a:r>
            <a:endParaRPr lang="en-US" altLang="ko-KR" sz="2000" b="1" dirty="0">
              <a:solidFill>
                <a:srgbClr val="5A5A5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8"/>
              </a:buClr>
              <a:buSzPts val="2000"/>
            </a:pPr>
            <a:r>
              <a:rPr lang="en-US" altLang="ko-KR" sz="2000" b="1" i="0" dirty="0">
                <a:solidFill>
                  <a:srgbClr val="FF0000"/>
                </a:solidFill>
                <a:effectLst/>
                <a:latin typeface="NanumGothic" panose="020D0604000000000000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   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※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학기 때 </a:t>
            </a:r>
            <a:r>
              <a:rPr lang="ko-KR" altLang="en-US" sz="20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드론</a:t>
            </a:r>
            <a:r>
              <a:rPr lang="ko-KR" altLang="en-US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세미나를 수강한 사람은 재수강 불가 </a:t>
            </a:r>
            <a:endParaRPr lang="en-US" altLang="ko-KR" sz="20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8"/>
              </a:buClr>
              <a:buSzPts val="2000"/>
              <a:buFontTx/>
              <a:buChar char="-"/>
            </a:pP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녹화 강의 </a:t>
            </a: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(1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학기 </a:t>
            </a:r>
            <a:r>
              <a:rPr lang="ko-KR" altLang="en-US" sz="2000" b="1" dirty="0" err="1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드론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세미나 영상 재사용</a:t>
            </a: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8"/>
              </a:buClr>
              <a:buSzPts val="2000"/>
              <a:buFontTx/>
              <a:buChar char="-"/>
            </a:pP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2</a:t>
            </a:r>
            <a:r>
              <a:rPr lang="ko-KR" altLang="en-US" sz="2000" b="1" dirty="0" err="1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회차</a:t>
            </a:r>
            <a:r>
              <a:rPr lang="en-US" altLang="ko-KR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, 3</a:t>
            </a:r>
            <a:r>
              <a:rPr lang="ko-KR" altLang="en-US" sz="2000" b="1" dirty="0" err="1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회차</a:t>
            </a:r>
            <a:r>
              <a: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 과제 모두 수행해야 수료 인정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92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F5BF47-DE57-F6F8-77EC-EFA8008E323F}"/>
              </a:ext>
            </a:extLst>
          </p:cNvPr>
          <p:cNvSpPr/>
          <p:nvPr/>
        </p:nvSpPr>
        <p:spPr>
          <a:xfrm>
            <a:off x="-435854" y="174930"/>
            <a:ext cx="14622737" cy="6508139"/>
          </a:xfrm>
          <a:prstGeom prst="rect">
            <a:avLst/>
          </a:prstGeom>
          <a:solidFill>
            <a:schemeClr val="accent2">
              <a:lumMod val="20000"/>
              <a:lumOff val="8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A084B-E153-491F-BD09-E0950A81051F}"/>
              </a:ext>
            </a:extLst>
          </p:cNvPr>
          <p:cNvSpPr txBox="1"/>
          <p:nvPr/>
        </p:nvSpPr>
        <p:spPr>
          <a:xfrm>
            <a:off x="235580" y="219631"/>
            <a:ext cx="13279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휴먼둥근헤드라인" panose="02030504000101010101" pitchFamily="18" charset="-127"/>
              </a:rPr>
              <a:t>06 - 1 .  </a:t>
            </a:r>
            <a:r>
              <a:rPr lang="ko-KR" altLang="en-US" sz="40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4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세미나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FA263-3010-5FEB-FD9E-916AA1F8DEB5}"/>
              </a:ext>
            </a:extLst>
          </p:cNvPr>
          <p:cNvGrpSpPr/>
          <p:nvPr/>
        </p:nvGrpSpPr>
        <p:grpSpPr>
          <a:xfrm>
            <a:off x="0" y="-152688"/>
            <a:ext cx="12390120" cy="1103755"/>
            <a:chOff x="429444" y="0"/>
            <a:chExt cx="8714556" cy="112474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CE12F22-C6ED-03AE-05C0-01F400D82BE5}"/>
                </a:ext>
              </a:extLst>
            </p:cNvPr>
            <p:cNvCxnSpPr/>
            <p:nvPr/>
          </p:nvCxnSpPr>
          <p:spPr>
            <a:xfrm flipV="1">
              <a:off x="8028384" y="0"/>
              <a:ext cx="1115616" cy="1115616"/>
            </a:xfrm>
            <a:prstGeom prst="line">
              <a:avLst/>
            </a:prstGeom>
            <a:noFill/>
            <a:ln w="3175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3F2A0FD-7C40-D633-51E5-8C97E99B4AC5}"/>
                </a:ext>
              </a:extLst>
            </p:cNvPr>
            <p:cNvCxnSpPr/>
            <p:nvPr/>
          </p:nvCxnSpPr>
          <p:spPr>
            <a:xfrm>
              <a:off x="429444" y="1124744"/>
              <a:ext cx="7596000" cy="0"/>
            </a:xfrm>
            <a:prstGeom prst="line">
              <a:avLst/>
            </a:prstGeom>
            <a:noFill/>
            <a:ln w="3175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5ED8967-DDB0-F885-35B0-1D0C01D6360D}"/>
              </a:ext>
            </a:extLst>
          </p:cNvPr>
          <p:cNvGrpSpPr/>
          <p:nvPr/>
        </p:nvGrpSpPr>
        <p:grpSpPr>
          <a:xfrm>
            <a:off x="441157" y="1431897"/>
            <a:ext cx="11309686" cy="2046419"/>
            <a:chOff x="660400" y="1278686"/>
            <a:chExt cx="11309686" cy="19365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4859A5-1A3F-358B-6DEE-F7F20B3D6F2A}"/>
                </a:ext>
              </a:extLst>
            </p:cNvPr>
            <p:cNvSpPr txBox="1"/>
            <p:nvPr/>
          </p:nvSpPr>
          <p:spPr>
            <a:xfrm>
              <a:off x="660400" y="1278686"/>
              <a:ext cx="9550400" cy="495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Intro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</p:txBody>
        </p:sp>
        <p:sp>
          <p:nvSpPr>
            <p:cNvPr id="17" name="Google Shape;253;p12">
              <a:extLst>
                <a:ext uri="{FF2B5EF4-FFF2-40B4-BE49-F238E27FC236}">
                  <a16:creationId xmlns:a16="http://schemas.microsoft.com/office/drawing/2014/main" id="{43E26136-3939-BCC0-1A8A-28D363A18762}"/>
                </a:ext>
              </a:extLst>
            </p:cNvPr>
            <p:cNvSpPr txBox="1"/>
            <p:nvPr/>
          </p:nvSpPr>
          <p:spPr>
            <a:xfrm>
              <a:off x="660400" y="1802188"/>
              <a:ext cx="11309686" cy="14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A5A58"/>
                </a:buClr>
                <a:buSzPts val="2000"/>
                <a:buFont typeface="Malgun Gothic"/>
                <a:buNone/>
              </a:pPr>
              <a:r>
                <a:rPr 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-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드론이란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?/ </a:t>
              </a:r>
              <a:r>
                <a:rPr lang="ko-KR" altLang="en-US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드론의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구조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</a:t>
              </a:r>
              <a:r>
                <a:rPr lang="ko-KR" altLang="en-US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드론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비행 기초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FC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설명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상용 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FC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및 관련 프로그램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관련 법규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시뮬레이션 툴</a:t>
              </a:r>
              <a:endPara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710286-55CE-9EAE-6326-5D2F0AE848B3}"/>
              </a:ext>
            </a:extLst>
          </p:cNvPr>
          <p:cNvGrpSpPr/>
          <p:nvPr/>
        </p:nvGrpSpPr>
        <p:grpSpPr>
          <a:xfrm>
            <a:off x="441157" y="2764092"/>
            <a:ext cx="11309686" cy="2046419"/>
            <a:chOff x="660400" y="1278686"/>
            <a:chExt cx="11309686" cy="193659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7CC3BF-6D0E-D621-9949-A924A224A4D4}"/>
                </a:ext>
              </a:extLst>
            </p:cNvPr>
            <p:cNvSpPr txBox="1"/>
            <p:nvPr/>
          </p:nvSpPr>
          <p:spPr>
            <a:xfrm>
              <a:off x="660400" y="1278686"/>
              <a:ext cx="9550400" cy="90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800" b="1" dirty="0">
                  <a:solidFill>
                    <a:schemeClr val="accent6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설정</a:t>
              </a:r>
              <a:endPara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Google Shape;253;p12">
              <a:extLst>
                <a:ext uri="{FF2B5EF4-FFF2-40B4-BE49-F238E27FC236}">
                  <a16:creationId xmlns:a16="http://schemas.microsoft.com/office/drawing/2014/main" id="{01D15D3E-DA7F-8CEF-32AD-51B6AFDD5B0A}"/>
                </a:ext>
              </a:extLst>
            </p:cNvPr>
            <p:cNvSpPr txBox="1"/>
            <p:nvPr/>
          </p:nvSpPr>
          <p:spPr>
            <a:xfrm>
              <a:off x="660400" y="1802188"/>
              <a:ext cx="11309686" cy="14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A5A58"/>
                </a:buClr>
                <a:buSzPts val="2000"/>
                <a:buFont typeface="Malgun Gothic"/>
                <a:buNone/>
              </a:pPr>
              <a:r>
                <a:rPr 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-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파이썬 </a:t>
              </a:r>
              <a:r>
                <a:rPr lang="ko-KR" altLang="en-US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드론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코딩 및 시뮬레이션 툴 소개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아나콘다 설치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아나콘다 사용 방법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</a:t>
              </a:r>
              <a:r>
                <a:rPr lang="en-US" altLang="ko-KR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Dronekit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-python/ </a:t>
              </a:r>
              <a:r>
                <a:rPr lang="en-US" altLang="ko-KR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Dronekit-sitl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설치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Mission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Planner/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가상드론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생성</a:t>
              </a:r>
              <a:endPara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F387CF-ADC8-892B-A96E-BCD5D540E2B9}"/>
              </a:ext>
            </a:extLst>
          </p:cNvPr>
          <p:cNvGrpSpPr/>
          <p:nvPr/>
        </p:nvGrpSpPr>
        <p:grpSpPr>
          <a:xfrm>
            <a:off x="441157" y="4063896"/>
            <a:ext cx="11309686" cy="2046419"/>
            <a:chOff x="660400" y="1278686"/>
            <a:chExt cx="11309686" cy="19365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B6EB58-F010-97C0-0A84-8DABE39297F1}"/>
                </a:ext>
              </a:extLst>
            </p:cNvPr>
            <p:cNvSpPr txBox="1"/>
            <p:nvPr/>
          </p:nvSpPr>
          <p:spPr>
            <a:xfrm>
              <a:off x="660400" y="1278686"/>
              <a:ext cx="9550400" cy="90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Connecting to a Vehicle/ Vehicle State and Settings</a:t>
              </a:r>
              <a:endParaRPr lang="ko-KR" altLang="en-US" sz="2800" b="1" dirty="0">
                <a:solidFill>
                  <a:srgbClr val="252C4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Google Shape;253;p12">
              <a:extLst>
                <a:ext uri="{FF2B5EF4-FFF2-40B4-BE49-F238E27FC236}">
                  <a16:creationId xmlns:a16="http://schemas.microsoft.com/office/drawing/2014/main" id="{F1D1AF7B-208E-E532-41C0-B28067AC64A9}"/>
                </a:ext>
              </a:extLst>
            </p:cNvPr>
            <p:cNvSpPr txBox="1"/>
            <p:nvPr/>
          </p:nvSpPr>
          <p:spPr>
            <a:xfrm>
              <a:off x="660400" y="1802188"/>
              <a:ext cx="11309686" cy="14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5A5A58"/>
                </a:buClr>
                <a:buSzPts val="2000"/>
              </a:pPr>
              <a:r>
                <a:rPr 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- </a:t>
              </a:r>
              <a:r>
                <a:rPr lang="ko-KR" altLang="en-US" sz="2000" b="1" dirty="0" err="1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드론</a:t>
              </a:r>
              <a:r>
                <a:rPr lang="ko-KR" altLang="en-US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시스템 개요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/ Connecting to a Vehicle/ Vehicle State and Settings/ Taking off</a:t>
              </a:r>
              <a:endPara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A5A58"/>
                </a:buClr>
                <a:buSzPts val="2000"/>
                <a:buFont typeface="Malgun Gothic"/>
                <a:buNone/>
              </a:pPr>
              <a:endPara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2CEA3C-EC42-C236-0C8F-A358A4A59A52}"/>
              </a:ext>
            </a:extLst>
          </p:cNvPr>
          <p:cNvGrpSpPr/>
          <p:nvPr/>
        </p:nvGrpSpPr>
        <p:grpSpPr>
          <a:xfrm>
            <a:off x="441157" y="5314930"/>
            <a:ext cx="11309686" cy="2046419"/>
            <a:chOff x="660400" y="1278686"/>
            <a:chExt cx="11309686" cy="19365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63FA6E-F31E-E988-AF89-6E94A7B4B812}"/>
                </a:ext>
              </a:extLst>
            </p:cNvPr>
            <p:cNvSpPr txBox="1"/>
            <p:nvPr/>
          </p:nvSpPr>
          <p:spPr>
            <a:xfrm>
              <a:off x="660400" y="1278686"/>
              <a:ext cx="9550400" cy="90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Control/ Multithreading/ OpenCV Implementation</a:t>
              </a:r>
              <a:endPara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Google Shape;253;p12">
              <a:extLst>
                <a:ext uri="{FF2B5EF4-FFF2-40B4-BE49-F238E27FC236}">
                  <a16:creationId xmlns:a16="http://schemas.microsoft.com/office/drawing/2014/main" id="{624F6AC2-D1A5-DCC9-CD0C-480231004D7F}"/>
                </a:ext>
              </a:extLst>
            </p:cNvPr>
            <p:cNvSpPr txBox="1"/>
            <p:nvPr/>
          </p:nvSpPr>
          <p:spPr>
            <a:xfrm>
              <a:off x="660400" y="1802188"/>
              <a:ext cx="11309686" cy="14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5A5A58"/>
                </a:buClr>
                <a:buSzPts val="2000"/>
              </a:pPr>
              <a:r>
                <a:rPr 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-</a:t>
              </a:r>
              <a:r>
                <a:rPr lang="en-US" altLang="ko-KR" sz="2000" b="1" dirty="0">
                  <a:solidFill>
                    <a:srgbClr val="5A5A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/>
                  <a:sym typeface="Arial"/>
                </a:rPr>
                <a:t> Position Control/ Velocity Control/ Multithreading/ OpenCV</a:t>
              </a:r>
              <a:endParaRPr lang="ko-KR" altLang="en-US" sz="2000" b="1" dirty="0">
                <a:solidFill>
                  <a:srgbClr val="5A5A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A5A58"/>
                </a:buClr>
                <a:buSzPts val="2000"/>
                <a:buFont typeface="Malgun Gothic"/>
                <a:buNone/>
              </a:pPr>
              <a:endPara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876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371</TotalTime>
  <Words>182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NanumGothic</vt:lpstr>
      <vt:lpstr>Eras Bold ITC</vt:lpstr>
      <vt:lpstr>Wingdings 2</vt:lpstr>
      <vt:lpstr>Calisto MT</vt:lpstr>
      <vt:lpstr>Malgun Gothic</vt:lpstr>
      <vt:lpstr>나눔스퀘어 ExtraBold</vt:lpstr>
      <vt:lpstr>슬레이트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Park Beomchan</cp:lastModifiedBy>
  <cp:revision>25</cp:revision>
  <dcterms:created xsi:type="dcterms:W3CDTF">2021-09-27T11:46:37Z</dcterms:created>
  <dcterms:modified xsi:type="dcterms:W3CDTF">2022-09-30T14:55:19Z</dcterms:modified>
</cp:coreProperties>
</file>