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0165F-BC6C-4129-84B0-9AB53AAD24BB}" v="3" dt="2023-06-10T19:30:4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Dennis" userId="27b684782a2ba4bd" providerId="LiveId" clId="{6350165F-BC6C-4129-84B0-9AB53AAD24BB}"/>
    <pc:docChg chg="undo custSel addSld delSld modSld">
      <pc:chgData name="Alan Dennis" userId="27b684782a2ba4bd" providerId="LiveId" clId="{6350165F-BC6C-4129-84B0-9AB53AAD24BB}" dt="2023-06-10T20:53:48.634" v="3077" actId="20577"/>
      <pc:docMkLst>
        <pc:docMk/>
      </pc:docMkLst>
      <pc:sldChg chg="modSp new mod">
        <pc:chgData name="Alan Dennis" userId="27b684782a2ba4bd" providerId="LiveId" clId="{6350165F-BC6C-4129-84B0-9AB53AAD24BB}" dt="2023-06-10T20:53:48.634" v="3077" actId="20577"/>
        <pc:sldMkLst>
          <pc:docMk/>
          <pc:sldMk cId="3021146150" sldId="256"/>
        </pc:sldMkLst>
        <pc:spChg chg="mod">
          <ac:chgData name="Alan Dennis" userId="27b684782a2ba4bd" providerId="LiveId" clId="{6350165F-BC6C-4129-84B0-9AB53AAD24BB}" dt="2023-06-10T18:33:38.509" v="26" actId="20577"/>
          <ac:spMkLst>
            <pc:docMk/>
            <pc:sldMk cId="3021146150" sldId="256"/>
            <ac:spMk id="2" creationId="{0390F317-4710-4D9B-B49B-FA1BCE727C60}"/>
          </ac:spMkLst>
        </pc:spChg>
        <pc:spChg chg="mod">
          <ac:chgData name="Alan Dennis" userId="27b684782a2ba4bd" providerId="LiveId" clId="{6350165F-BC6C-4129-84B0-9AB53AAD24BB}" dt="2023-06-10T20:53:48.634" v="3077" actId="20577"/>
          <ac:spMkLst>
            <pc:docMk/>
            <pc:sldMk cId="3021146150" sldId="256"/>
            <ac:spMk id="3" creationId="{4CA8F537-EA66-4EFB-A909-0C4A193EF65D}"/>
          </ac:spMkLst>
        </pc:spChg>
      </pc:sldChg>
      <pc:sldChg chg="modSp new mod">
        <pc:chgData name="Alan Dennis" userId="27b684782a2ba4bd" providerId="LiveId" clId="{6350165F-BC6C-4129-84B0-9AB53AAD24BB}" dt="2023-06-10T18:39:31.674" v="856" actId="27636"/>
        <pc:sldMkLst>
          <pc:docMk/>
          <pc:sldMk cId="447457792" sldId="257"/>
        </pc:sldMkLst>
        <pc:spChg chg="mod">
          <ac:chgData name="Alan Dennis" userId="27b684782a2ba4bd" providerId="LiveId" clId="{6350165F-BC6C-4129-84B0-9AB53AAD24BB}" dt="2023-06-10T18:33:45.402" v="42" actId="20577"/>
          <ac:spMkLst>
            <pc:docMk/>
            <pc:sldMk cId="447457792" sldId="257"/>
            <ac:spMk id="2" creationId="{D4DCE7CA-AED6-49F6-8C44-D7B0A4D2D5FF}"/>
          </ac:spMkLst>
        </pc:spChg>
        <pc:spChg chg="mod">
          <ac:chgData name="Alan Dennis" userId="27b684782a2ba4bd" providerId="LiveId" clId="{6350165F-BC6C-4129-84B0-9AB53AAD24BB}" dt="2023-06-10T18:39:31.674" v="856" actId="27636"/>
          <ac:spMkLst>
            <pc:docMk/>
            <pc:sldMk cId="447457792" sldId="257"/>
            <ac:spMk id="3" creationId="{5724B527-EC0C-4099-9E35-A90746B2B8C2}"/>
          </ac:spMkLst>
        </pc:spChg>
      </pc:sldChg>
      <pc:sldChg chg="modSp new mod">
        <pc:chgData name="Alan Dennis" userId="27b684782a2ba4bd" providerId="LiveId" clId="{6350165F-BC6C-4129-84B0-9AB53AAD24BB}" dt="2023-06-10T19:41:39.594" v="1483" actId="20577"/>
        <pc:sldMkLst>
          <pc:docMk/>
          <pc:sldMk cId="3625532258" sldId="258"/>
        </pc:sldMkLst>
        <pc:spChg chg="mod">
          <ac:chgData name="Alan Dennis" userId="27b684782a2ba4bd" providerId="LiveId" clId="{6350165F-BC6C-4129-84B0-9AB53AAD24BB}" dt="2023-06-10T19:31:58.237" v="876" actId="20577"/>
          <ac:spMkLst>
            <pc:docMk/>
            <pc:sldMk cId="3625532258" sldId="258"/>
            <ac:spMk id="2" creationId="{22CAEA63-D8AE-4579-9FDC-3B77474F5B71}"/>
          </ac:spMkLst>
        </pc:spChg>
        <pc:spChg chg="mod">
          <ac:chgData name="Alan Dennis" userId="27b684782a2ba4bd" providerId="LiveId" clId="{6350165F-BC6C-4129-84B0-9AB53AAD24BB}" dt="2023-06-10T19:41:39.594" v="1483" actId="20577"/>
          <ac:spMkLst>
            <pc:docMk/>
            <pc:sldMk cId="3625532258" sldId="258"/>
            <ac:spMk id="3" creationId="{3F962AB7-8395-4196-B511-83927CD52C1C}"/>
          </ac:spMkLst>
        </pc:spChg>
      </pc:sldChg>
      <pc:sldChg chg="modSp add mod">
        <pc:chgData name="Alan Dennis" userId="27b684782a2ba4bd" providerId="LiveId" clId="{6350165F-BC6C-4129-84B0-9AB53AAD24BB}" dt="2023-06-10T20:14:23.872" v="2639" actId="20577"/>
        <pc:sldMkLst>
          <pc:docMk/>
          <pc:sldMk cId="3062074113" sldId="259"/>
        </pc:sldMkLst>
        <pc:spChg chg="mod">
          <ac:chgData name="Alan Dennis" userId="27b684782a2ba4bd" providerId="LiveId" clId="{6350165F-BC6C-4129-84B0-9AB53AAD24BB}" dt="2023-06-10T19:32:07.500" v="908" actId="20577"/>
          <ac:spMkLst>
            <pc:docMk/>
            <pc:sldMk cId="3062074113" sldId="259"/>
            <ac:spMk id="2" creationId="{22CAEA63-D8AE-4579-9FDC-3B77474F5B71}"/>
          </ac:spMkLst>
        </pc:spChg>
        <pc:spChg chg="mod">
          <ac:chgData name="Alan Dennis" userId="27b684782a2ba4bd" providerId="LiveId" clId="{6350165F-BC6C-4129-84B0-9AB53AAD24BB}" dt="2023-06-10T20:14:23.872" v="2639" actId="20577"/>
          <ac:spMkLst>
            <pc:docMk/>
            <pc:sldMk cId="3062074113" sldId="259"/>
            <ac:spMk id="3" creationId="{3F962AB7-8395-4196-B511-83927CD52C1C}"/>
          </ac:spMkLst>
        </pc:spChg>
      </pc:sldChg>
      <pc:sldChg chg="modSp add mod">
        <pc:chgData name="Alan Dennis" userId="27b684782a2ba4bd" providerId="LiveId" clId="{6350165F-BC6C-4129-84B0-9AB53AAD24BB}" dt="2023-06-10T20:32:34.465" v="2796" actId="20577"/>
        <pc:sldMkLst>
          <pc:docMk/>
          <pc:sldMk cId="2672004341" sldId="260"/>
        </pc:sldMkLst>
        <pc:spChg chg="mod">
          <ac:chgData name="Alan Dennis" userId="27b684782a2ba4bd" providerId="LiveId" clId="{6350165F-BC6C-4129-84B0-9AB53AAD24BB}" dt="2023-06-10T19:32:13.155" v="925" actId="20577"/>
          <ac:spMkLst>
            <pc:docMk/>
            <pc:sldMk cId="2672004341" sldId="260"/>
            <ac:spMk id="2" creationId="{22CAEA63-D8AE-4579-9FDC-3B77474F5B71}"/>
          </ac:spMkLst>
        </pc:spChg>
        <pc:spChg chg="mod">
          <ac:chgData name="Alan Dennis" userId="27b684782a2ba4bd" providerId="LiveId" clId="{6350165F-BC6C-4129-84B0-9AB53AAD24BB}" dt="2023-06-10T20:32:34.465" v="2796" actId="20577"/>
          <ac:spMkLst>
            <pc:docMk/>
            <pc:sldMk cId="2672004341" sldId="260"/>
            <ac:spMk id="3" creationId="{3F962AB7-8395-4196-B511-83927CD52C1C}"/>
          </ac:spMkLst>
        </pc:spChg>
      </pc:sldChg>
      <pc:sldChg chg="modSp add mod">
        <pc:chgData name="Alan Dennis" userId="27b684782a2ba4bd" providerId="LiveId" clId="{6350165F-BC6C-4129-84B0-9AB53AAD24BB}" dt="2023-06-10T20:50:48.370" v="3040" actId="20577"/>
        <pc:sldMkLst>
          <pc:docMk/>
          <pc:sldMk cId="21246765" sldId="261"/>
        </pc:sldMkLst>
        <pc:spChg chg="mod">
          <ac:chgData name="Alan Dennis" userId="27b684782a2ba4bd" providerId="LiveId" clId="{6350165F-BC6C-4129-84B0-9AB53AAD24BB}" dt="2023-06-10T20:50:48.370" v="3040" actId="20577"/>
          <ac:spMkLst>
            <pc:docMk/>
            <pc:sldMk cId="21246765" sldId="261"/>
            <ac:spMk id="2" creationId="{22CAEA63-D8AE-4579-9FDC-3B77474F5B71}"/>
          </ac:spMkLst>
        </pc:spChg>
        <pc:spChg chg="mod">
          <ac:chgData name="Alan Dennis" userId="27b684782a2ba4bd" providerId="LiveId" clId="{6350165F-BC6C-4129-84B0-9AB53AAD24BB}" dt="2023-06-10T20:48:47.189" v="3023" actId="20577"/>
          <ac:spMkLst>
            <pc:docMk/>
            <pc:sldMk cId="21246765" sldId="261"/>
            <ac:spMk id="3" creationId="{3F962AB7-8395-4196-B511-83927CD52C1C}"/>
          </ac:spMkLst>
        </pc:spChg>
      </pc:sldChg>
      <pc:sldChg chg="modSp new del mod">
        <pc:chgData name="Alan Dennis" userId="27b684782a2ba4bd" providerId="LiveId" clId="{6350165F-BC6C-4129-84B0-9AB53AAD24BB}" dt="2023-06-10T20:51:06.845" v="3041" actId="47"/>
        <pc:sldMkLst>
          <pc:docMk/>
          <pc:sldMk cId="1421696731" sldId="262"/>
        </pc:sldMkLst>
        <pc:spChg chg="mod">
          <ac:chgData name="Alan Dennis" userId="27b684782a2ba4bd" providerId="LiveId" clId="{6350165F-BC6C-4129-84B0-9AB53AAD24BB}" dt="2023-06-10T19:32:30.115" v="966" actId="20577"/>
          <ac:spMkLst>
            <pc:docMk/>
            <pc:sldMk cId="1421696731" sldId="262"/>
            <ac:spMk id="2" creationId="{8F233EEC-C400-460A-BE5D-668731D11AA4}"/>
          </ac:spMkLst>
        </pc:spChg>
      </pc:sldChg>
      <pc:sldChg chg="modSp new mod">
        <pc:chgData name="Alan Dennis" userId="27b684782a2ba4bd" providerId="LiveId" clId="{6350165F-BC6C-4129-84B0-9AB53AAD24BB}" dt="2023-06-10T20:04:28.106" v="2041" actId="20577"/>
        <pc:sldMkLst>
          <pc:docMk/>
          <pc:sldMk cId="192403062" sldId="263"/>
        </pc:sldMkLst>
        <pc:spChg chg="mod">
          <ac:chgData name="Alan Dennis" userId="27b684782a2ba4bd" providerId="LiveId" clId="{6350165F-BC6C-4129-84B0-9AB53AAD24BB}" dt="2023-06-10T19:42:22.285" v="1497" actId="20577"/>
          <ac:spMkLst>
            <pc:docMk/>
            <pc:sldMk cId="192403062" sldId="263"/>
            <ac:spMk id="2" creationId="{90EDED3F-0044-41D7-99D0-20EF0C5253DC}"/>
          </ac:spMkLst>
        </pc:spChg>
        <pc:spChg chg="mod">
          <ac:chgData name="Alan Dennis" userId="27b684782a2ba4bd" providerId="LiveId" clId="{6350165F-BC6C-4129-84B0-9AB53AAD24BB}" dt="2023-06-10T20:04:28.106" v="2041" actId="20577"/>
          <ac:spMkLst>
            <pc:docMk/>
            <pc:sldMk cId="192403062" sldId="263"/>
            <ac:spMk id="3" creationId="{F465CACD-9A10-4223-8CD2-221258F3E3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4BAD-CC4C-4A1D-A2EC-FF1A138A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C3D3F-68D4-4B13-B91D-7343D916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BDCA-D243-46B9-9315-86213243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7FAD-64E9-42DF-BA23-A5F1E199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37F3-514A-4675-91BD-53C50C9C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8066-D92E-477A-A96C-AF745FB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43B9-1353-4360-9167-7C592471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785B-1D77-422E-A2B9-BC43C378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297C-70FC-4E9F-A5A0-8815F6BA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0C0F-39CB-44AF-A312-D2CE545F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055D1-F213-4BC9-A43D-C22FE677C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B87C7-DAF0-4485-89EB-39505677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C02A-941B-4020-8C78-FFBEE60E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D81B-E2B5-40E5-8B31-B0E06E6E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E24D-2322-4E2E-B344-FD8254EF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8741-6ECD-4886-AB5A-3BAA316D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F792-11BE-4BAD-B376-45FEDD39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CBA1-6CD6-40BC-97B2-0385B93C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05CD-EC82-438C-8F41-5AC7DDA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F24F-D2D0-45B6-A92D-53134CAD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5827-1F7A-457E-86D2-42A1621D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F8D-10DF-4FB7-9FE3-8F960AB9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24F1-0C5D-44C3-B36C-2099AF73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527C-512D-4468-BED1-01D3DE92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A4C3-1589-4470-8FD0-5F3A5831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18A0-1CA7-42D8-955F-FEDCB2F1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BE92-688B-45B0-8CDD-46D09C0C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805A-5EFB-470D-8FFA-984A17C0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AF97-E450-4D8D-9DC0-D1C9F011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4A4A-116D-4A66-96FD-E14D0120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6F81-B7F6-4FEB-A7BC-C8EB3FE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CFEB-CCD1-4816-A763-B2894870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B83A-66F8-4BA2-8F1B-D83AC227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0815-17BC-45A1-A4EC-0BAC4BF6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F6097-4FC8-42E8-A2C0-856BA629E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8D7C-B7A1-4828-83D1-24DC5AC97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A0CC4-AE9D-4395-A763-8993B40E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9E4A-3A87-4D3B-AA06-A9F5CEB0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3E403-83C9-452B-9025-DC2ADE10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EEAA-C56D-4DB6-B495-4762E8E5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9004-E38E-4D85-9666-0B43E3A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54BDA-8D1F-455A-9604-94598AEA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AB5E-7594-4FA8-8601-E06A47DF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64586-FB5F-4FAE-9E8F-9129EB3F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C02FF-A3DD-45C6-804C-91B7051E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4B24F-A21C-4E48-9C44-A925A9AE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8433-BD19-4CD8-A69A-AB87403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6BFB-3816-4E07-98AB-D06D880D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D7CDB-5B47-40C3-815B-DCCDB82A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0AEB-7A3F-43FD-98CB-A81917AD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B3470-3832-4EEB-A080-7FB8704B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FDC7-3B71-41C1-8421-13D2E23F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9FD-B323-4932-B979-252D4DD6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5E0AA-945C-4364-89F1-C8422DFA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7544D-4010-4A51-A697-14727306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009A-BEE3-4108-926C-A9F20AD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D5BC1-3314-4BF1-933E-9B89612C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5CF0C-551E-469D-8B2B-099C9582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6AE0E-6B43-455C-8687-962B4892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ED94-07AC-49DD-8FD4-05B2BC33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924D-652C-44D2-953A-6BC1789B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FB2A-6E79-4DB0-A702-1D89A2513F94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1F47-3E7C-4013-92E4-EED81CD0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6295-A167-4D27-B272-F3B927A7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998E-732A-4E03-87F7-3B8C6276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F317-4710-4D9B-B49B-FA1BCE727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Lakehouse Layer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F537-EA66-4EFB-A909-0C4A193EF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4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E7CA-AED6-49F6-8C44-D7B0A4D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to 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B527-EC0C-4099-9E35-A90746B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Housed in a File-based System (FTP, ADLS, etc.)</a:t>
            </a:r>
          </a:p>
          <a:p>
            <a:pPr lvl="1"/>
            <a:r>
              <a:rPr lang="en-US" dirty="0"/>
              <a:t>Land in Raw in a folder based on the source system’s name relative to the raw folder’s root</a:t>
            </a:r>
          </a:p>
          <a:p>
            <a:pPr lvl="1"/>
            <a:r>
              <a:rPr lang="en-US" dirty="0"/>
              <a:t>Do not change the format</a:t>
            </a:r>
          </a:p>
          <a:p>
            <a:pPr lvl="1"/>
            <a:r>
              <a:rPr lang="en-US" dirty="0"/>
              <a:t>If incrementally ingesting, include a time-sliced folder structure</a:t>
            </a:r>
          </a:p>
          <a:p>
            <a:pPr lvl="1"/>
            <a:r>
              <a:rPr lang="en-US" dirty="0"/>
              <a:t>If the source is not trustworthy, include full loads in a time-sliced folder structure and track the most recently ingested</a:t>
            </a:r>
          </a:p>
          <a:p>
            <a:r>
              <a:rPr lang="en-US" dirty="0"/>
              <a:t>Data is Housed in Enterprise-class Systems (such as Relational)</a:t>
            </a:r>
          </a:p>
          <a:p>
            <a:pPr lvl="1"/>
            <a:r>
              <a:rPr lang="en-US" dirty="0"/>
              <a:t>Consider not using raw. If raw is required</a:t>
            </a:r>
          </a:p>
          <a:p>
            <a:pPr lvl="2"/>
            <a:r>
              <a:rPr lang="en-US" dirty="0"/>
              <a:t>land files in Parquet format</a:t>
            </a:r>
          </a:p>
          <a:p>
            <a:pPr lvl="2"/>
            <a:r>
              <a:rPr lang="en-US" dirty="0"/>
              <a:t>If incrementally ingesting, include a time-sliced folder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5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A63-D8AE-4579-9FDC-3B77474F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to Bronze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2AB7-8395-4196-B511-83927CD5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changing names of data items other than </a:t>
            </a:r>
          </a:p>
          <a:p>
            <a:pPr lvl="1"/>
            <a:r>
              <a:rPr lang="en-US" dirty="0"/>
              <a:t>To indicate their source system</a:t>
            </a:r>
          </a:p>
          <a:p>
            <a:pPr lvl="1"/>
            <a:r>
              <a:rPr lang="en-US" dirty="0"/>
              <a:t>Make them unique</a:t>
            </a:r>
          </a:p>
          <a:p>
            <a:pPr lvl="1"/>
            <a:r>
              <a:rPr lang="en-US" dirty="0"/>
              <a:t>Indicate the item is a bronze item</a:t>
            </a:r>
          </a:p>
          <a:p>
            <a:r>
              <a:rPr lang="en-US" dirty="0"/>
              <a:t>Avoid changing the shape of the data</a:t>
            </a:r>
          </a:p>
          <a:p>
            <a:r>
              <a:rPr lang="en-US" dirty="0"/>
              <a:t>Changing data types is permissible to make them compatible with Delta data types</a:t>
            </a:r>
          </a:p>
          <a:p>
            <a:r>
              <a:rPr lang="en-US" dirty="0"/>
              <a:t>Adding a column for tracking purposes is permissible, but it should be clear the column did not come from the source system</a:t>
            </a:r>
          </a:p>
        </p:txBody>
      </p:sp>
    </p:spTree>
    <p:extLst>
      <p:ext uri="{BB962C8B-B14F-4D97-AF65-F5344CB8AC3E}">
        <p14:creationId xmlns:p14="http://schemas.microsoft.com/office/powerpoint/2010/main" val="36255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D3F-0044-41D7-99D0-20EF0C52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to Bronze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CACD-9A10-4223-8CD2-221258F3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 Delta schema to the source files</a:t>
            </a:r>
          </a:p>
          <a:p>
            <a:r>
              <a:rPr lang="en-US" dirty="0"/>
              <a:t>Do not remove columns</a:t>
            </a:r>
          </a:p>
          <a:p>
            <a:r>
              <a:rPr lang="en-US" dirty="0"/>
              <a:t>Do not expand nested columns to multiple columns</a:t>
            </a:r>
          </a:p>
          <a:p>
            <a:r>
              <a:rPr lang="en-US" dirty="0"/>
              <a:t>As with Source to Bronze, adding tracking columns is permissible</a:t>
            </a:r>
          </a:p>
          <a:p>
            <a:r>
              <a:rPr lang="en-US" dirty="0"/>
              <a:t>Convert to the most appropriate data type for all columns</a:t>
            </a:r>
          </a:p>
          <a:p>
            <a:r>
              <a:rPr lang="en-US" dirty="0"/>
              <a:t>Avoid leaving columns as strings</a:t>
            </a:r>
          </a:p>
          <a:p>
            <a:r>
              <a:rPr lang="en-US" dirty="0"/>
              <a:t>Avoid deleting bronze tables, instead replace them so that history is preserved</a:t>
            </a:r>
          </a:p>
          <a:p>
            <a:r>
              <a:rPr lang="en-US" dirty="0"/>
              <a:t>Generally, append to the contents of the bronze table</a:t>
            </a:r>
          </a:p>
        </p:txBody>
      </p:sp>
    </p:spTree>
    <p:extLst>
      <p:ext uri="{BB962C8B-B14F-4D97-AF65-F5344CB8AC3E}">
        <p14:creationId xmlns:p14="http://schemas.microsoft.com/office/powerpoint/2010/main" val="1924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A63-D8AE-4579-9FDC-3B77474F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Bronze to Silver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2AB7-8395-4196-B511-83927CD5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remove columns</a:t>
            </a:r>
          </a:p>
          <a:p>
            <a:r>
              <a:rPr lang="en-US" dirty="0"/>
              <a:t>Adding or updating tracking columns is acceptable</a:t>
            </a:r>
          </a:p>
          <a:p>
            <a:r>
              <a:rPr lang="en-US" dirty="0"/>
              <a:t>Data type conversions should not be necessary as they were done entering the bronze layer</a:t>
            </a:r>
          </a:p>
          <a:p>
            <a:r>
              <a:rPr lang="en-US" dirty="0"/>
              <a:t>Remove duplications, selecting the most recent version based on identifier and modification date</a:t>
            </a:r>
          </a:p>
          <a:p>
            <a:r>
              <a:rPr lang="en-US" dirty="0"/>
              <a:t>Merge into silver, updating existing and inserting new items</a:t>
            </a:r>
          </a:p>
          <a:p>
            <a:r>
              <a:rPr lang="en-US" dirty="0"/>
              <a:t>Optionally remove items that have been deleted, preferring a soft delete strategy if possible</a:t>
            </a:r>
          </a:p>
          <a:p>
            <a:r>
              <a:rPr lang="en-US" dirty="0"/>
              <a:t>Apply constraints and expectations to ensure quality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7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A63-D8AE-4579-9FDC-3B77474F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to Silver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2AB7-8395-4196-B511-83927CD5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or adding columns is expected</a:t>
            </a:r>
          </a:p>
          <a:p>
            <a:r>
              <a:rPr lang="en-US" dirty="0"/>
              <a:t>Changing data types may be necessary</a:t>
            </a:r>
          </a:p>
          <a:p>
            <a:r>
              <a:rPr lang="en-US" dirty="0"/>
              <a:t>Expectations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26720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A63-D8AE-4579-9FDC-3B77474F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to Gold and Gold to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2AB7-8395-4196-B511-83927CD5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for a specific business need</a:t>
            </a:r>
          </a:p>
          <a:p>
            <a:r>
              <a:rPr lang="en-US" dirty="0"/>
              <a:t>Use constraints and expectations to ensure quality data</a:t>
            </a:r>
          </a:p>
          <a:p>
            <a:r>
              <a:rPr lang="en-US" dirty="0"/>
              <a:t>Table shape is driven by business requirements being satisfied</a:t>
            </a:r>
          </a:p>
        </p:txBody>
      </p:sp>
    </p:spTree>
    <p:extLst>
      <p:ext uri="{BB962C8B-B14F-4D97-AF65-F5344CB8AC3E}">
        <p14:creationId xmlns:p14="http://schemas.microsoft.com/office/powerpoint/2010/main" val="2124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373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Lakehouse Layer Operations</vt:lpstr>
      <vt:lpstr>Source to Raw</vt:lpstr>
      <vt:lpstr>Source to Bronze</vt:lpstr>
      <vt:lpstr>Raw to Bronze</vt:lpstr>
      <vt:lpstr>Bronze to Silver</vt:lpstr>
      <vt:lpstr>Silver to Silver</vt:lpstr>
      <vt:lpstr>Silver to Gold and Gold to Gold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Lakehouse Layer Operations</dc:title>
  <dc:creator>Alan Dennis</dc:creator>
  <cp:lastModifiedBy>Alan Dennis</cp:lastModifiedBy>
  <cp:revision>1</cp:revision>
  <dcterms:created xsi:type="dcterms:W3CDTF">2023-06-10T18:33:30Z</dcterms:created>
  <dcterms:modified xsi:type="dcterms:W3CDTF">2023-06-10T20:53:51Z</dcterms:modified>
</cp:coreProperties>
</file>