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3BDFF-99CC-4F2E-878C-D3A1D87C88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B3AA60-E4B2-4D73-8F25-9819BEDB3C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106621-FD3A-4801-B13E-EFB73A64CB9C}"/>
              </a:ext>
            </a:extLst>
          </p:cNvPr>
          <p:cNvSpPr>
            <a:spLocks noGrp="1"/>
          </p:cNvSpPr>
          <p:nvPr>
            <p:ph type="dt" sz="half" idx="10"/>
          </p:nvPr>
        </p:nvSpPr>
        <p:spPr/>
        <p:txBody>
          <a:bodyPr/>
          <a:lstStyle/>
          <a:p>
            <a:fld id="{730E7A1C-2E98-4531-816A-4EC48E025B3C}" type="datetimeFigureOut">
              <a:rPr lang="en-IN" smtClean="0"/>
              <a:t>29-06-2019</a:t>
            </a:fld>
            <a:endParaRPr lang="en-IN"/>
          </a:p>
        </p:txBody>
      </p:sp>
      <p:sp>
        <p:nvSpPr>
          <p:cNvPr id="5" name="Footer Placeholder 4">
            <a:extLst>
              <a:ext uri="{FF2B5EF4-FFF2-40B4-BE49-F238E27FC236}">
                <a16:creationId xmlns:a16="http://schemas.microsoft.com/office/drawing/2014/main" id="{AF5B2C91-E345-4CC1-B0EB-BEEFE84CC1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03A0DE-BBA3-4050-9698-FE8EC0B69BD4}"/>
              </a:ext>
            </a:extLst>
          </p:cNvPr>
          <p:cNvSpPr>
            <a:spLocks noGrp="1"/>
          </p:cNvSpPr>
          <p:nvPr>
            <p:ph type="sldNum" sz="quarter" idx="12"/>
          </p:nvPr>
        </p:nvSpPr>
        <p:spPr/>
        <p:txBody>
          <a:bodyPr/>
          <a:lstStyle/>
          <a:p>
            <a:fld id="{AC8D1E5A-BD5B-4E1A-A781-6B7A34D802B5}" type="slidenum">
              <a:rPr lang="en-IN" smtClean="0"/>
              <a:t>‹#›</a:t>
            </a:fld>
            <a:endParaRPr lang="en-IN"/>
          </a:p>
        </p:txBody>
      </p:sp>
    </p:spTree>
    <p:extLst>
      <p:ext uri="{BB962C8B-B14F-4D97-AF65-F5344CB8AC3E}">
        <p14:creationId xmlns:p14="http://schemas.microsoft.com/office/powerpoint/2010/main" val="1232382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8FE1B-5594-4FBB-8C2B-44AD078656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9597EE-3C36-48BC-823D-2CE42F5FF28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AE5B81-34AF-4E00-81D9-C451E296443A}"/>
              </a:ext>
            </a:extLst>
          </p:cNvPr>
          <p:cNvSpPr>
            <a:spLocks noGrp="1"/>
          </p:cNvSpPr>
          <p:nvPr>
            <p:ph type="dt" sz="half" idx="10"/>
          </p:nvPr>
        </p:nvSpPr>
        <p:spPr/>
        <p:txBody>
          <a:bodyPr/>
          <a:lstStyle/>
          <a:p>
            <a:fld id="{730E7A1C-2E98-4531-816A-4EC48E025B3C}" type="datetimeFigureOut">
              <a:rPr lang="en-IN" smtClean="0"/>
              <a:t>29-06-2019</a:t>
            </a:fld>
            <a:endParaRPr lang="en-IN"/>
          </a:p>
        </p:txBody>
      </p:sp>
      <p:sp>
        <p:nvSpPr>
          <p:cNvPr id="5" name="Footer Placeholder 4">
            <a:extLst>
              <a:ext uri="{FF2B5EF4-FFF2-40B4-BE49-F238E27FC236}">
                <a16:creationId xmlns:a16="http://schemas.microsoft.com/office/drawing/2014/main" id="{5B425199-7CED-4F53-AF64-747DDF69AC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2F5ABB-C37C-4EC1-BC93-2B458E2E3A53}"/>
              </a:ext>
            </a:extLst>
          </p:cNvPr>
          <p:cNvSpPr>
            <a:spLocks noGrp="1"/>
          </p:cNvSpPr>
          <p:nvPr>
            <p:ph type="sldNum" sz="quarter" idx="12"/>
          </p:nvPr>
        </p:nvSpPr>
        <p:spPr/>
        <p:txBody>
          <a:bodyPr/>
          <a:lstStyle/>
          <a:p>
            <a:fld id="{AC8D1E5A-BD5B-4E1A-A781-6B7A34D802B5}" type="slidenum">
              <a:rPr lang="en-IN" smtClean="0"/>
              <a:t>‹#›</a:t>
            </a:fld>
            <a:endParaRPr lang="en-IN"/>
          </a:p>
        </p:txBody>
      </p:sp>
    </p:spTree>
    <p:extLst>
      <p:ext uri="{BB962C8B-B14F-4D97-AF65-F5344CB8AC3E}">
        <p14:creationId xmlns:p14="http://schemas.microsoft.com/office/powerpoint/2010/main" val="3173965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FE7B20-8CE0-4838-A233-F5DF590E04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545E8C-F8FC-4790-8630-24AF5F054F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56F58A-5B4C-4FB1-93CF-6D8B281DE72B}"/>
              </a:ext>
            </a:extLst>
          </p:cNvPr>
          <p:cNvSpPr>
            <a:spLocks noGrp="1"/>
          </p:cNvSpPr>
          <p:nvPr>
            <p:ph type="dt" sz="half" idx="10"/>
          </p:nvPr>
        </p:nvSpPr>
        <p:spPr/>
        <p:txBody>
          <a:bodyPr/>
          <a:lstStyle/>
          <a:p>
            <a:fld id="{730E7A1C-2E98-4531-816A-4EC48E025B3C}" type="datetimeFigureOut">
              <a:rPr lang="en-IN" smtClean="0"/>
              <a:t>29-06-2019</a:t>
            </a:fld>
            <a:endParaRPr lang="en-IN"/>
          </a:p>
        </p:txBody>
      </p:sp>
      <p:sp>
        <p:nvSpPr>
          <p:cNvPr id="5" name="Footer Placeholder 4">
            <a:extLst>
              <a:ext uri="{FF2B5EF4-FFF2-40B4-BE49-F238E27FC236}">
                <a16:creationId xmlns:a16="http://schemas.microsoft.com/office/drawing/2014/main" id="{66C733A6-114C-4094-A4F9-F98A30FB10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37D253-4782-4B81-990E-99AADBE08133}"/>
              </a:ext>
            </a:extLst>
          </p:cNvPr>
          <p:cNvSpPr>
            <a:spLocks noGrp="1"/>
          </p:cNvSpPr>
          <p:nvPr>
            <p:ph type="sldNum" sz="quarter" idx="12"/>
          </p:nvPr>
        </p:nvSpPr>
        <p:spPr/>
        <p:txBody>
          <a:bodyPr/>
          <a:lstStyle/>
          <a:p>
            <a:fld id="{AC8D1E5A-BD5B-4E1A-A781-6B7A34D802B5}" type="slidenum">
              <a:rPr lang="en-IN" smtClean="0"/>
              <a:t>‹#›</a:t>
            </a:fld>
            <a:endParaRPr lang="en-IN"/>
          </a:p>
        </p:txBody>
      </p:sp>
    </p:spTree>
    <p:extLst>
      <p:ext uri="{BB962C8B-B14F-4D97-AF65-F5344CB8AC3E}">
        <p14:creationId xmlns:p14="http://schemas.microsoft.com/office/powerpoint/2010/main" val="451019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0483D-190F-48FC-A518-C53DEE241C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2DE373-A5D4-42DA-B1DD-8E2FDC11CB4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6223F5-1194-4C19-B364-F6B4E8BBB67A}"/>
              </a:ext>
            </a:extLst>
          </p:cNvPr>
          <p:cNvSpPr>
            <a:spLocks noGrp="1"/>
          </p:cNvSpPr>
          <p:nvPr>
            <p:ph type="dt" sz="half" idx="10"/>
          </p:nvPr>
        </p:nvSpPr>
        <p:spPr/>
        <p:txBody>
          <a:bodyPr/>
          <a:lstStyle/>
          <a:p>
            <a:fld id="{730E7A1C-2E98-4531-816A-4EC48E025B3C}" type="datetimeFigureOut">
              <a:rPr lang="en-IN" smtClean="0"/>
              <a:t>29-06-2019</a:t>
            </a:fld>
            <a:endParaRPr lang="en-IN"/>
          </a:p>
        </p:txBody>
      </p:sp>
      <p:sp>
        <p:nvSpPr>
          <p:cNvPr id="5" name="Footer Placeholder 4">
            <a:extLst>
              <a:ext uri="{FF2B5EF4-FFF2-40B4-BE49-F238E27FC236}">
                <a16:creationId xmlns:a16="http://schemas.microsoft.com/office/drawing/2014/main" id="{56D8F137-0B63-4114-908F-1CAE5D9797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753EB1-E949-43A0-AA0D-A9E6D5134938}"/>
              </a:ext>
            </a:extLst>
          </p:cNvPr>
          <p:cNvSpPr>
            <a:spLocks noGrp="1"/>
          </p:cNvSpPr>
          <p:nvPr>
            <p:ph type="sldNum" sz="quarter" idx="12"/>
          </p:nvPr>
        </p:nvSpPr>
        <p:spPr/>
        <p:txBody>
          <a:bodyPr/>
          <a:lstStyle/>
          <a:p>
            <a:fld id="{AC8D1E5A-BD5B-4E1A-A781-6B7A34D802B5}" type="slidenum">
              <a:rPr lang="en-IN" smtClean="0"/>
              <a:t>‹#›</a:t>
            </a:fld>
            <a:endParaRPr lang="en-IN"/>
          </a:p>
        </p:txBody>
      </p:sp>
    </p:spTree>
    <p:extLst>
      <p:ext uri="{BB962C8B-B14F-4D97-AF65-F5344CB8AC3E}">
        <p14:creationId xmlns:p14="http://schemas.microsoft.com/office/powerpoint/2010/main" val="209007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8448-3EBF-4633-8A8C-80C1F16B3B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C0AACE-45AA-4448-9033-B667710B94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86FD9AB-5A4F-419D-99EE-CBE3FBF4CE35}"/>
              </a:ext>
            </a:extLst>
          </p:cNvPr>
          <p:cNvSpPr>
            <a:spLocks noGrp="1"/>
          </p:cNvSpPr>
          <p:nvPr>
            <p:ph type="dt" sz="half" idx="10"/>
          </p:nvPr>
        </p:nvSpPr>
        <p:spPr/>
        <p:txBody>
          <a:bodyPr/>
          <a:lstStyle/>
          <a:p>
            <a:fld id="{730E7A1C-2E98-4531-816A-4EC48E025B3C}" type="datetimeFigureOut">
              <a:rPr lang="en-IN" smtClean="0"/>
              <a:t>29-06-2019</a:t>
            </a:fld>
            <a:endParaRPr lang="en-IN"/>
          </a:p>
        </p:txBody>
      </p:sp>
      <p:sp>
        <p:nvSpPr>
          <p:cNvPr id="5" name="Footer Placeholder 4">
            <a:extLst>
              <a:ext uri="{FF2B5EF4-FFF2-40B4-BE49-F238E27FC236}">
                <a16:creationId xmlns:a16="http://schemas.microsoft.com/office/drawing/2014/main" id="{840EC828-2C53-4CF4-8357-52B78336CF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49D6BF-7E76-4E04-854A-8AF83EC48FF9}"/>
              </a:ext>
            </a:extLst>
          </p:cNvPr>
          <p:cNvSpPr>
            <a:spLocks noGrp="1"/>
          </p:cNvSpPr>
          <p:nvPr>
            <p:ph type="sldNum" sz="quarter" idx="12"/>
          </p:nvPr>
        </p:nvSpPr>
        <p:spPr/>
        <p:txBody>
          <a:bodyPr/>
          <a:lstStyle/>
          <a:p>
            <a:fld id="{AC8D1E5A-BD5B-4E1A-A781-6B7A34D802B5}" type="slidenum">
              <a:rPr lang="en-IN" smtClean="0"/>
              <a:t>‹#›</a:t>
            </a:fld>
            <a:endParaRPr lang="en-IN"/>
          </a:p>
        </p:txBody>
      </p:sp>
    </p:spTree>
    <p:extLst>
      <p:ext uri="{BB962C8B-B14F-4D97-AF65-F5344CB8AC3E}">
        <p14:creationId xmlns:p14="http://schemas.microsoft.com/office/powerpoint/2010/main" val="3599420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1DAFB-ADBF-4368-B027-32615D17D8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0ED872-63B8-4589-B15F-17388DFA98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E580C7-781D-4CAA-AFB1-9E80CC91000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B0328C-0E77-4062-9AD7-734607D52D28}"/>
              </a:ext>
            </a:extLst>
          </p:cNvPr>
          <p:cNvSpPr>
            <a:spLocks noGrp="1"/>
          </p:cNvSpPr>
          <p:nvPr>
            <p:ph type="dt" sz="half" idx="10"/>
          </p:nvPr>
        </p:nvSpPr>
        <p:spPr/>
        <p:txBody>
          <a:bodyPr/>
          <a:lstStyle/>
          <a:p>
            <a:fld id="{730E7A1C-2E98-4531-816A-4EC48E025B3C}" type="datetimeFigureOut">
              <a:rPr lang="en-IN" smtClean="0"/>
              <a:t>29-06-2019</a:t>
            </a:fld>
            <a:endParaRPr lang="en-IN"/>
          </a:p>
        </p:txBody>
      </p:sp>
      <p:sp>
        <p:nvSpPr>
          <p:cNvPr id="6" name="Footer Placeholder 5">
            <a:extLst>
              <a:ext uri="{FF2B5EF4-FFF2-40B4-BE49-F238E27FC236}">
                <a16:creationId xmlns:a16="http://schemas.microsoft.com/office/drawing/2014/main" id="{207D494B-4F0A-47CF-836A-95E2C01F4D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36140B-9741-4E35-BF28-17935050F62C}"/>
              </a:ext>
            </a:extLst>
          </p:cNvPr>
          <p:cNvSpPr>
            <a:spLocks noGrp="1"/>
          </p:cNvSpPr>
          <p:nvPr>
            <p:ph type="sldNum" sz="quarter" idx="12"/>
          </p:nvPr>
        </p:nvSpPr>
        <p:spPr/>
        <p:txBody>
          <a:bodyPr/>
          <a:lstStyle/>
          <a:p>
            <a:fld id="{AC8D1E5A-BD5B-4E1A-A781-6B7A34D802B5}" type="slidenum">
              <a:rPr lang="en-IN" smtClean="0"/>
              <a:t>‹#›</a:t>
            </a:fld>
            <a:endParaRPr lang="en-IN"/>
          </a:p>
        </p:txBody>
      </p:sp>
    </p:spTree>
    <p:extLst>
      <p:ext uri="{BB962C8B-B14F-4D97-AF65-F5344CB8AC3E}">
        <p14:creationId xmlns:p14="http://schemas.microsoft.com/office/powerpoint/2010/main" val="934352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83758-B4D9-4C77-9253-7647F9AA00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8B2A86-0C6F-48DB-8104-7B17D72A75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556E762-98C0-4432-AC18-E5A3AF01DAA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9A674CC-CF84-4EA2-88FC-43280C2AE7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64064A4-E0B2-421E-8B95-1201623C4E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A2C60B-4B5A-4A03-ABD0-5CE588B79E0E}"/>
              </a:ext>
            </a:extLst>
          </p:cNvPr>
          <p:cNvSpPr>
            <a:spLocks noGrp="1"/>
          </p:cNvSpPr>
          <p:nvPr>
            <p:ph type="dt" sz="half" idx="10"/>
          </p:nvPr>
        </p:nvSpPr>
        <p:spPr/>
        <p:txBody>
          <a:bodyPr/>
          <a:lstStyle/>
          <a:p>
            <a:fld id="{730E7A1C-2E98-4531-816A-4EC48E025B3C}" type="datetimeFigureOut">
              <a:rPr lang="en-IN" smtClean="0"/>
              <a:t>29-06-2019</a:t>
            </a:fld>
            <a:endParaRPr lang="en-IN"/>
          </a:p>
        </p:txBody>
      </p:sp>
      <p:sp>
        <p:nvSpPr>
          <p:cNvPr id="8" name="Footer Placeholder 7">
            <a:extLst>
              <a:ext uri="{FF2B5EF4-FFF2-40B4-BE49-F238E27FC236}">
                <a16:creationId xmlns:a16="http://schemas.microsoft.com/office/drawing/2014/main" id="{7965BA43-9A6B-4BE6-AA9A-1D79254836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85EAAA-76B1-44BD-A56C-63B8E0CF3C6E}"/>
              </a:ext>
            </a:extLst>
          </p:cNvPr>
          <p:cNvSpPr>
            <a:spLocks noGrp="1"/>
          </p:cNvSpPr>
          <p:nvPr>
            <p:ph type="sldNum" sz="quarter" idx="12"/>
          </p:nvPr>
        </p:nvSpPr>
        <p:spPr/>
        <p:txBody>
          <a:bodyPr/>
          <a:lstStyle/>
          <a:p>
            <a:fld id="{AC8D1E5A-BD5B-4E1A-A781-6B7A34D802B5}" type="slidenum">
              <a:rPr lang="en-IN" smtClean="0"/>
              <a:t>‹#›</a:t>
            </a:fld>
            <a:endParaRPr lang="en-IN"/>
          </a:p>
        </p:txBody>
      </p:sp>
    </p:spTree>
    <p:extLst>
      <p:ext uri="{BB962C8B-B14F-4D97-AF65-F5344CB8AC3E}">
        <p14:creationId xmlns:p14="http://schemas.microsoft.com/office/powerpoint/2010/main" val="2515964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1F0DB-D3DC-4D54-908B-83188B06CE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D5BB5D-3312-4FFE-ABA7-97A9CB533DAC}"/>
              </a:ext>
            </a:extLst>
          </p:cNvPr>
          <p:cNvSpPr>
            <a:spLocks noGrp="1"/>
          </p:cNvSpPr>
          <p:nvPr>
            <p:ph type="dt" sz="half" idx="10"/>
          </p:nvPr>
        </p:nvSpPr>
        <p:spPr/>
        <p:txBody>
          <a:bodyPr/>
          <a:lstStyle/>
          <a:p>
            <a:fld id="{730E7A1C-2E98-4531-816A-4EC48E025B3C}" type="datetimeFigureOut">
              <a:rPr lang="en-IN" smtClean="0"/>
              <a:t>29-06-2019</a:t>
            </a:fld>
            <a:endParaRPr lang="en-IN"/>
          </a:p>
        </p:txBody>
      </p:sp>
      <p:sp>
        <p:nvSpPr>
          <p:cNvPr id="4" name="Footer Placeholder 3">
            <a:extLst>
              <a:ext uri="{FF2B5EF4-FFF2-40B4-BE49-F238E27FC236}">
                <a16:creationId xmlns:a16="http://schemas.microsoft.com/office/drawing/2014/main" id="{8138F079-32A8-454E-A85F-6D18F2A8D4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0E42E8-DAE9-44C1-8048-77380AADFF6C}"/>
              </a:ext>
            </a:extLst>
          </p:cNvPr>
          <p:cNvSpPr>
            <a:spLocks noGrp="1"/>
          </p:cNvSpPr>
          <p:nvPr>
            <p:ph type="sldNum" sz="quarter" idx="12"/>
          </p:nvPr>
        </p:nvSpPr>
        <p:spPr/>
        <p:txBody>
          <a:bodyPr/>
          <a:lstStyle/>
          <a:p>
            <a:fld id="{AC8D1E5A-BD5B-4E1A-A781-6B7A34D802B5}" type="slidenum">
              <a:rPr lang="en-IN" smtClean="0"/>
              <a:t>‹#›</a:t>
            </a:fld>
            <a:endParaRPr lang="en-IN"/>
          </a:p>
        </p:txBody>
      </p:sp>
    </p:spTree>
    <p:extLst>
      <p:ext uri="{BB962C8B-B14F-4D97-AF65-F5344CB8AC3E}">
        <p14:creationId xmlns:p14="http://schemas.microsoft.com/office/powerpoint/2010/main" val="3943832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85C3BE-3F57-4FDC-9887-C02D2EEABE41}"/>
              </a:ext>
            </a:extLst>
          </p:cNvPr>
          <p:cNvSpPr>
            <a:spLocks noGrp="1"/>
          </p:cNvSpPr>
          <p:nvPr>
            <p:ph type="dt" sz="half" idx="10"/>
          </p:nvPr>
        </p:nvSpPr>
        <p:spPr/>
        <p:txBody>
          <a:bodyPr/>
          <a:lstStyle/>
          <a:p>
            <a:fld id="{730E7A1C-2E98-4531-816A-4EC48E025B3C}" type="datetimeFigureOut">
              <a:rPr lang="en-IN" smtClean="0"/>
              <a:t>29-06-2019</a:t>
            </a:fld>
            <a:endParaRPr lang="en-IN"/>
          </a:p>
        </p:txBody>
      </p:sp>
      <p:sp>
        <p:nvSpPr>
          <p:cNvPr id="3" name="Footer Placeholder 2">
            <a:extLst>
              <a:ext uri="{FF2B5EF4-FFF2-40B4-BE49-F238E27FC236}">
                <a16:creationId xmlns:a16="http://schemas.microsoft.com/office/drawing/2014/main" id="{1168DB9D-3B88-46CA-9C25-12782DC95E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FDA43E7-5A77-431A-9DC8-E7E4B3875E29}"/>
              </a:ext>
            </a:extLst>
          </p:cNvPr>
          <p:cNvSpPr>
            <a:spLocks noGrp="1"/>
          </p:cNvSpPr>
          <p:nvPr>
            <p:ph type="sldNum" sz="quarter" idx="12"/>
          </p:nvPr>
        </p:nvSpPr>
        <p:spPr/>
        <p:txBody>
          <a:bodyPr/>
          <a:lstStyle/>
          <a:p>
            <a:fld id="{AC8D1E5A-BD5B-4E1A-A781-6B7A34D802B5}" type="slidenum">
              <a:rPr lang="en-IN" smtClean="0"/>
              <a:t>‹#›</a:t>
            </a:fld>
            <a:endParaRPr lang="en-IN"/>
          </a:p>
        </p:txBody>
      </p:sp>
    </p:spTree>
    <p:extLst>
      <p:ext uri="{BB962C8B-B14F-4D97-AF65-F5344CB8AC3E}">
        <p14:creationId xmlns:p14="http://schemas.microsoft.com/office/powerpoint/2010/main" val="2500431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2B6E-7F10-47C8-8D8E-1857CBB8D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8D6EFB-A16D-420A-9E31-7EE87930D4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68390D-0E03-4E9B-8314-8E76642BF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D3A1A9-1BB1-44D3-B4AA-52120F1CAAAC}"/>
              </a:ext>
            </a:extLst>
          </p:cNvPr>
          <p:cNvSpPr>
            <a:spLocks noGrp="1"/>
          </p:cNvSpPr>
          <p:nvPr>
            <p:ph type="dt" sz="half" idx="10"/>
          </p:nvPr>
        </p:nvSpPr>
        <p:spPr/>
        <p:txBody>
          <a:bodyPr/>
          <a:lstStyle/>
          <a:p>
            <a:fld id="{730E7A1C-2E98-4531-816A-4EC48E025B3C}" type="datetimeFigureOut">
              <a:rPr lang="en-IN" smtClean="0"/>
              <a:t>29-06-2019</a:t>
            </a:fld>
            <a:endParaRPr lang="en-IN"/>
          </a:p>
        </p:txBody>
      </p:sp>
      <p:sp>
        <p:nvSpPr>
          <p:cNvPr id="6" name="Footer Placeholder 5">
            <a:extLst>
              <a:ext uri="{FF2B5EF4-FFF2-40B4-BE49-F238E27FC236}">
                <a16:creationId xmlns:a16="http://schemas.microsoft.com/office/drawing/2014/main" id="{9C336C46-8F60-4C54-BD6F-C31A191DCE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6DADD2-82F6-418A-9074-1B45AD7A2A0F}"/>
              </a:ext>
            </a:extLst>
          </p:cNvPr>
          <p:cNvSpPr>
            <a:spLocks noGrp="1"/>
          </p:cNvSpPr>
          <p:nvPr>
            <p:ph type="sldNum" sz="quarter" idx="12"/>
          </p:nvPr>
        </p:nvSpPr>
        <p:spPr/>
        <p:txBody>
          <a:bodyPr/>
          <a:lstStyle/>
          <a:p>
            <a:fld id="{AC8D1E5A-BD5B-4E1A-A781-6B7A34D802B5}" type="slidenum">
              <a:rPr lang="en-IN" smtClean="0"/>
              <a:t>‹#›</a:t>
            </a:fld>
            <a:endParaRPr lang="en-IN"/>
          </a:p>
        </p:txBody>
      </p:sp>
    </p:spTree>
    <p:extLst>
      <p:ext uri="{BB962C8B-B14F-4D97-AF65-F5344CB8AC3E}">
        <p14:creationId xmlns:p14="http://schemas.microsoft.com/office/powerpoint/2010/main" val="435725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B81C3-CFE8-4A6A-9B63-1B0FA95C3F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AF10FA-F841-4BD2-A6EA-EEF5E34041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0C7BD9-474C-4C5A-B9BD-FF6F223D05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CA46FE-0591-4A09-B17A-62E94DC9DA74}"/>
              </a:ext>
            </a:extLst>
          </p:cNvPr>
          <p:cNvSpPr>
            <a:spLocks noGrp="1"/>
          </p:cNvSpPr>
          <p:nvPr>
            <p:ph type="dt" sz="half" idx="10"/>
          </p:nvPr>
        </p:nvSpPr>
        <p:spPr/>
        <p:txBody>
          <a:bodyPr/>
          <a:lstStyle/>
          <a:p>
            <a:fld id="{730E7A1C-2E98-4531-816A-4EC48E025B3C}" type="datetimeFigureOut">
              <a:rPr lang="en-IN" smtClean="0"/>
              <a:t>29-06-2019</a:t>
            </a:fld>
            <a:endParaRPr lang="en-IN"/>
          </a:p>
        </p:txBody>
      </p:sp>
      <p:sp>
        <p:nvSpPr>
          <p:cNvPr id="6" name="Footer Placeholder 5">
            <a:extLst>
              <a:ext uri="{FF2B5EF4-FFF2-40B4-BE49-F238E27FC236}">
                <a16:creationId xmlns:a16="http://schemas.microsoft.com/office/drawing/2014/main" id="{6A07E2C1-8FE1-4346-A0B5-600C2BB5A5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FD1364-4859-4298-8D82-009A80D83B4A}"/>
              </a:ext>
            </a:extLst>
          </p:cNvPr>
          <p:cNvSpPr>
            <a:spLocks noGrp="1"/>
          </p:cNvSpPr>
          <p:nvPr>
            <p:ph type="sldNum" sz="quarter" idx="12"/>
          </p:nvPr>
        </p:nvSpPr>
        <p:spPr/>
        <p:txBody>
          <a:bodyPr/>
          <a:lstStyle/>
          <a:p>
            <a:fld id="{AC8D1E5A-BD5B-4E1A-A781-6B7A34D802B5}" type="slidenum">
              <a:rPr lang="en-IN" smtClean="0"/>
              <a:t>‹#›</a:t>
            </a:fld>
            <a:endParaRPr lang="en-IN"/>
          </a:p>
        </p:txBody>
      </p:sp>
    </p:spTree>
    <p:extLst>
      <p:ext uri="{BB962C8B-B14F-4D97-AF65-F5344CB8AC3E}">
        <p14:creationId xmlns:p14="http://schemas.microsoft.com/office/powerpoint/2010/main" val="1957502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F84FBF-CF29-45F9-9207-3BB6372F03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61B2D2-73F6-49D3-B7E6-F1D5AA9901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F49395-70A2-46CB-8F6A-5A75BB63E3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0E7A1C-2E98-4531-816A-4EC48E025B3C}" type="datetimeFigureOut">
              <a:rPr lang="en-IN" smtClean="0"/>
              <a:t>29-06-2019</a:t>
            </a:fld>
            <a:endParaRPr lang="en-IN"/>
          </a:p>
        </p:txBody>
      </p:sp>
      <p:sp>
        <p:nvSpPr>
          <p:cNvPr id="5" name="Footer Placeholder 4">
            <a:extLst>
              <a:ext uri="{FF2B5EF4-FFF2-40B4-BE49-F238E27FC236}">
                <a16:creationId xmlns:a16="http://schemas.microsoft.com/office/drawing/2014/main" id="{5EA6F01B-4608-42BA-8DD6-AB3A4682C2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7DC1ED1-2CC4-484C-8F37-9DC04BF685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8D1E5A-BD5B-4E1A-A781-6B7A34D802B5}" type="slidenum">
              <a:rPr lang="en-IN" smtClean="0"/>
              <a:t>‹#›</a:t>
            </a:fld>
            <a:endParaRPr lang="en-IN"/>
          </a:p>
        </p:txBody>
      </p:sp>
    </p:spTree>
    <p:extLst>
      <p:ext uri="{BB962C8B-B14F-4D97-AF65-F5344CB8AC3E}">
        <p14:creationId xmlns:p14="http://schemas.microsoft.com/office/powerpoint/2010/main" val="3419206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2C08-F877-441C-A631-DA040547B78F}"/>
              </a:ext>
            </a:extLst>
          </p:cNvPr>
          <p:cNvSpPr>
            <a:spLocks noGrp="1"/>
          </p:cNvSpPr>
          <p:nvPr>
            <p:ph type="ctrTitle"/>
          </p:nvPr>
        </p:nvSpPr>
        <p:spPr/>
        <p:txBody>
          <a:bodyPr/>
          <a:lstStyle/>
          <a:p>
            <a:r>
              <a:rPr lang="en-IN" dirty="0"/>
              <a:t>Text2KG</a:t>
            </a:r>
          </a:p>
        </p:txBody>
      </p:sp>
      <p:sp>
        <p:nvSpPr>
          <p:cNvPr id="3" name="Subtitle 2">
            <a:extLst>
              <a:ext uri="{FF2B5EF4-FFF2-40B4-BE49-F238E27FC236}">
                <a16:creationId xmlns:a16="http://schemas.microsoft.com/office/drawing/2014/main" id="{3315D755-21DE-47AA-9F49-635E0C62D20D}"/>
              </a:ext>
            </a:extLst>
          </p:cNvPr>
          <p:cNvSpPr>
            <a:spLocks noGrp="1"/>
          </p:cNvSpPr>
          <p:nvPr>
            <p:ph type="subTitle" idx="1"/>
          </p:nvPr>
        </p:nvSpPr>
        <p:spPr>
          <a:xfrm>
            <a:off x="1787950" y="3592611"/>
            <a:ext cx="8616100" cy="1655762"/>
          </a:xfrm>
        </p:spPr>
        <p:txBody>
          <a:bodyPr>
            <a:normAutofit fontScale="92500"/>
          </a:bodyPr>
          <a:lstStyle/>
          <a:p>
            <a:pPr algn="l"/>
            <a:r>
              <a:rPr lang="en-IN" sz="1600" b="1" dirty="0"/>
              <a:t>Generating Knowledge Graph (KG) from unstructured Text Data coupled with Reinforcement Learning (RL)</a:t>
            </a:r>
          </a:p>
          <a:p>
            <a:pPr algn="l"/>
            <a:endParaRPr lang="en-IN" sz="1600" b="1" dirty="0"/>
          </a:p>
          <a:p>
            <a:pPr algn="l"/>
            <a:endParaRPr lang="en-IN" sz="1600" b="1" dirty="0"/>
          </a:p>
          <a:p>
            <a:pPr algn="l"/>
            <a:r>
              <a:rPr lang="en-IN" sz="1600" b="1" dirty="0"/>
              <a:t>A Proposal</a:t>
            </a:r>
          </a:p>
          <a:p>
            <a:pPr algn="l"/>
            <a:r>
              <a:rPr lang="en-IN" sz="1600" b="1" dirty="0"/>
              <a:t>By Biswapratap Chatterjee.</a:t>
            </a:r>
          </a:p>
        </p:txBody>
      </p:sp>
    </p:spTree>
    <p:extLst>
      <p:ext uri="{BB962C8B-B14F-4D97-AF65-F5344CB8AC3E}">
        <p14:creationId xmlns:p14="http://schemas.microsoft.com/office/powerpoint/2010/main" val="3315334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AAFC1-6C72-4ABC-A696-619948A4F6F8}"/>
              </a:ext>
            </a:extLst>
          </p:cNvPr>
          <p:cNvSpPr>
            <a:spLocks noGrp="1"/>
          </p:cNvSpPr>
          <p:nvPr>
            <p:ph type="title"/>
          </p:nvPr>
        </p:nvSpPr>
        <p:spPr>
          <a:xfrm>
            <a:off x="282805" y="174396"/>
            <a:ext cx="10515600" cy="1325563"/>
          </a:xfrm>
        </p:spPr>
        <p:txBody>
          <a:bodyPr/>
          <a:lstStyle/>
          <a:p>
            <a:r>
              <a:rPr lang="en-IN" dirty="0"/>
              <a:t>About the idea</a:t>
            </a:r>
          </a:p>
        </p:txBody>
      </p:sp>
      <p:sp>
        <p:nvSpPr>
          <p:cNvPr id="3" name="Content Placeholder 2">
            <a:extLst>
              <a:ext uri="{FF2B5EF4-FFF2-40B4-BE49-F238E27FC236}">
                <a16:creationId xmlns:a16="http://schemas.microsoft.com/office/drawing/2014/main" id="{02C4B116-C286-4E06-B9A3-1CEEE604F404}"/>
              </a:ext>
            </a:extLst>
          </p:cNvPr>
          <p:cNvSpPr>
            <a:spLocks noGrp="1"/>
          </p:cNvSpPr>
          <p:nvPr>
            <p:ph idx="1"/>
          </p:nvPr>
        </p:nvSpPr>
        <p:spPr>
          <a:xfrm>
            <a:off x="282805" y="1385740"/>
            <a:ext cx="11594968" cy="5297864"/>
          </a:xfrm>
        </p:spPr>
        <p:txBody>
          <a:bodyPr>
            <a:normAutofit/>
          </a:bodyPr>
          <a:lstStyle/>
          <a:p>
            <a:r>
              <a:rPr lang="en-IN" sz="1600" dirty="0"/>
              <a:t>Industry has a lot of very important but unstructured text data like invoices, broker statements etc. Harnessing information from them has always been a daunting task. Information has been harnessed until now either by manual effort or by very strict rule-based parsers. Recently, there has been considerable effort for automatic extraction of information from unstructured text data using machine learning.</a:t>
            </a:r>
          </a:p>
          <a:p>
            <a:r>
              <a:rPr lang="en-IN" sz="1600" b="1" dirty="0"/>
              <a:t>Current State of the Art Solution</a:t>
            </a:r>
          </a:p>
          <a:p>
            <a:r>
              <a:rPr lang="en-IN" sz="1600" dirty="0"/>
              <a:t>The core of the current ML effort is around supervised classification of information into pre-labelled classes like – invoice date, client address, invoice date etc. The text information is converted into embeddings with respect to the document. Although, there has been some success in this approach, but one can clearly point out two major shortfalls in this approach.</a:t>
            </a:r>
          </a:p>
          <a:p>
            <a:pPr lvl="1"/>
            <a:r>
              <a:rPr lang="en-IN" sz="1600" dirty="0"/>
              <a:t>Finite set of class labels.</a:t>
            </a:r>
          </a:p>
          <a:p>
            <a:pPr lvl="1"/>
            <a:r>
              <a:rPr lang="en-IN" sz="1600" dirty="0"/>
              <a:t>Manual Labelling of classes.</a:t>
            </a:r>
          </a:p>
          <a:p>
            <a:r>
              <a:rPr lang="en-IN" sz="1600" dirty="0"/>
              <a:t>Finite set of class labels means the solution is heavily limited by the different variety of classes a human can uniquely identify. Even though the model has a rich contextual embedding of the information but due to the finite set of class labels it is impossible to identify any new information that comes in the way of the model.</a:t>
            </a:r>
          </a:p>
          <a:p>
            <a:r>
              <a:rPr lang="en-IN" sz="1600" dirty="0"/>
              <a:t>Manual labelling of classes is a very well-known in supervised learning problem. Normally, supervised approaches are taken for problems where there is a rich abundancy of already existing labelled data. But, the moment manual labelling becomes part of the solution it defeats the purpose of using supervised learning. Apart, from this we can find two more issues related to manual labelling –</a:t>
            </a:r>
          </a:p>
          <a:p>
            <a:pPr lvl="1"/>
            <a:r>
              <a:rPr lang="en-IN" sz="1600" dirty="0"/>
              <a:t>The model can never become better than the human who has manually labelled the data. Any mistakes or bad quality labelling done by the human gets sucked and propagated throughout the model.</a:t>
            </a:r>
          </a:p>
          <a:p>
            <a:pPr lvl="1"/>
            <a:r>
              <a:rPr lang="en-IN" sz="1600" dirty="0"/>
              <a:t>It’s entirely impractical to expect manual labelling complex text information in huge numbers in finite time. And with low number of labelled information, the sample population for model train is too small, which poses a huge risk of overfitting the model.</a:t>
            </a:r>
          </a:p>
        </p:txBody>
      </p:sp>
    </p:spTree>
    <p:extLst>
      <p:ext uri="{BB962C8B-B14F-4D97-AF65-F5344CB8AC3E}">
        <p14:creationId xmlns:p14="http://schemas.microsoft.com/office/powerpoint/2010/main" val="3241039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AAFC1-6C72-4ABC-A696-619948A4F6F8}"/>
              </a:ext>
            </a:extLst>
          </p:cNvPr>
          <p:cNvSpPr>
            <a:spLocks noGrp="1"/>
          </p:cNvSpPr>
          <p:nvPr>
            <p:ph type="title"/>
          </p:nvPr>
        </p:nvSpPr>
        <p:spPr>
          <a:xfrm>
            <a:off x="282805" y="174396"/>
            <a:ext cx="10515600" cy="1325563"/>
          </a:xfrm>
        </p:spPr>
        <p:txBody>
          <a:bodyPr/>
          <a:lstStyle/>
          <a:p>
            <a:r>
              <a:rPr lang="en-IN" dirty="0"/>
              <a:t>About the idea</a:t>
            </a:r>
          </a:p>
        </p:txBody>
      </p:sp>
      <p:sp>
        <p:nvSpPr>
          <p:cNvPr id="3" name="Content Placeholder 2">
            <a:extLst>
              <a:ext uri="{FF2B5EF4-FFF2-40B4-BE49-F238E27FC236}">
                <a16:creationId xmlns:a16="http://schemas.microsoft.com/office/drawing/2014/main" id="{02C4B116-C286-4E06-B9A3-1CEEE604F404}"/>
              </a:ext>
            </a:extLst>
          </p:cNvPr>
          <p:cNvSpPr>
            <a:spLocks noGrp="1"/>
          </p:cNvSpPr>
          <p:nvPr>
            <p:ph idx="1"/>
          </p:nvPr>
        </p:nvSpPr>
        <p:spPr>
          <a:xfrm>
            <a:off x="282805" y="1385740"/>
            <a:ext cx="11594968" cy="3855563"/>
          </a:xfrm>
        </p:spPr>
        <p:txBody>
          <a:bodyPr>
            <a:normAutofit/>
          </a:bodyPr>
          <a:lstStyle/>
          <a:p>
            <a:r>
              <a:rPr lang="en-IN" dirty="0"/>
              <a:t>The proposed solution is an entirely novel approach.</a:t>
            </a:r>
          </a:p>
          <a:p>
            <a:r>
              <a:rPr lang="en-IN" dirty="0"/>
              <a:t>Instead of supervised learning, we propose an entirely unsupervised learning solution coupled with reinforcement learning</a:t>
            </a:r>
            <a:r>
              <a:rPr lang="en-IN" b="1" dirty="0"/>
              <a:t>.</a:t>
            </a:r>
          </a:p>
          <a:p>
            <a:r>
              <a:rPr lang="en-IN" b="1" dirty="0"/>
              <a:t>The goal is to extract maximum correct information from any kind of unstructured text with zero human intervention.</a:t>
            </a:r>
          </a:p>
          <a:p>
            <a:r>
              <a:rPr lang="en-IN" dirty="0"/>
              <a:t>Although, the goal may sound to be just too perfect to achieve, we believe we can achieve good quality output.</a:t>
            </a:r>
            <a:endParaRPr lang="en-IN" sz="1600" dirty="0"/>
          </a:p>
        </p:txBody>
      </p:sp>
    </p:spTree>
    <p:extLst>
      <p:ext uri="{BB962C8B-B14F-4D97-AF65-F5344CB8AC3E}">
        <p14:creationId xmlns:p14="http://schemas.microsoft.com/office/powerpoint/2010/main" val="2740544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A8F9-3308-462E-B7B8-EE011FB9314F}"/>
              </a:ext>
            </a:extLst>
          </p:cNvPr>
          <p:cNvSpPr>
            <a:spLocks noGrp="1"/>
          </p:cNvSpPr>
          <p:nvPr>
            <p:ph type="title"/>
          </p:nvPr>
        </p:nvSpPr>
        <p:spPr/>
        <p:txBody>
          <a:bodyPr/>
          <a:lstStyle/>
          <a:p>
            <a:r>
              <a:rPr lang="en-IN" dirty="0"/>
              <a:t>What are the potentials of such an idea?</a:t>
            </a:r>
          </a:p>
        </p:txBody>
      </p:sp>
      <p:sp>
        <p:nvSpPr>
          <p:cNvPr id="3" name="Content Placeholder 2">
            <a:extLst>
              <a:ext uri="{FF2B5EF4-FFF2-40B4-BE49-F238E27FC236}">
                <a16:creationId xmlns:a16="http://schemas.microsoft.com/office/drawing/2014/main" id="{394297D0-026D-4C7D-8C8A-246EBB03EFA4}"/>
              </a:ext>
            </a:extLst>
          </p:cNvPr>
          <p:cNvSpPr>
            <a:spLocks noGrp="1"/>
          </p:cNvSpPr>
          <p:nvPr>
            <p:ph idx="1"/>
          </p:nvPr>
        </p:nvSpPr>
        <p:spPr>
          <a:xfrm>
            <a:off x="838200" y="1508289"/>
            <a:ext cx="10515600" cy="5137608"/>
          </a:xfrm>
        </p:spPr>
        <p:txBody>
          <a:bodyPr>
            <a:normAutofit fontScale="92500" lnSpcReduction="10000"/>
          </a:bodyPr>
          <a:lstStyle/>
          <a:p>
            <a:r>
              <a:rPr lang="en-IN" dirty="0"/>
              <a:t>It will be the first of its kind in the genre of document intelligence, so we can expect – </a:t>
            </a:r>
          </a:p>
          <a:p>
            <a:pPr lvl="1"/>
            <a:r>
              <a:rPr lang="en-IN" dirty="0"/>
              <a:t>A business out of it.</a:t>
            </a:r>
          </a:p>
          <a:p>
            <a:pPr lvl="2"/>
            <a:r>
              <a:rPr lang="en-IN" dirty="0"/>
              <a:t>Can be as a service.</a:t>
            </a:r>
          </a:p>
          <a:p>
            <a:pPr lvl="2"/>
            <a:r>
              <a:rPr lang="en-IN" dirty="0"/>
              <a:t>Can be as a product.</a:t>
            </a:r>
          </a:p>
          <a:p>
            <a:pPr lvl="1"/>
            <a:r>
              <a:rPr lang="en-IN" dirty="0"/>
              <a:t>Patents out of it.</a:t>
            </a:r>
          </a:p>
          <a:p>
            <a:pPr lvl="1"/>
            <a:r>
              <a:rPr lang="en-IN" dirty="0"/>
              <a:t>Publications in major engineering and scientific journals.</a:t>
            </a:r>
          </a:p>
          <a:p>
            <a:r>
              <a:rPr lang="en-IN" dirty="0"/>
              <a:t>Once in a lifetime opportunity for the aspirants to witness and become part of the core AI ML work going around the world today.</a:t>
            </a:r>
          </a:p>
          <a:p>
            <a:r>
              <a:rPr lang="en-IN" dirty="0"/>
              <a:t>High quality industry level experience in hands on Machine Learning work which will significantly boost the CVs of the aspirants.</a:t>
            </a:r>
          </a:p>
          <a:p>
            <a:r>
              <a:rPr lang="en-IN" dirty="0"/>
              <a:t>Once in a lifetime opportunity for the aspirants to understand how industry quality AI ML products are built from scratch and deployed in production pipeline.</a:t>
            </a:r>
          </a:p>
          <a:p>
            <a:endParaRPr lang="en-IN" dirty="0"/>
          </a:p>
        </p:txBody>
      </p:sp>
    </p:spTree>
    <p:extLst>
      <p:ext uri="{BB962C8B-B14F-4D97-AF65-F5344CB8AC3E}">
        <p14:creationId xmlns:p14="http://schemas.microsoft.com/office/powerpoint/2010/main" val="3112705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65529-81E7-485E-8605-A25D806C890E}"/>
              </a:ext>
            </a:extLst>
          </p:cNvPr>
          <p:cNvSpPr>
            <a:spLocks noGrp="1"/>
          </p:cNvSpPr>
          <p:nvPr>
            <p:ph type="title"/>
          </p:nvPr>
        </p:nvSpPr>
        <p:spPr/>
        <p:txBody>
          <a:bodyPr/>
          <a:lstStyle/>
          <a:p>
            <a:r>
              <a:rPr lang="en-IN" dirty="0"/>
              <a:t>What technologies can be expected?</a:t>
            </a:r>
          </a:p>
        </p:txBody>
      </p:sp>
      <p:sp>
        <p:nvSpPr>
          <p:cNvPr id="3" name="Content Placeholder 2">
            <a:extLst>
              <a:ext uri="{FF2B5EF4-FFF2-40B4-BE49-F238E27FC236}">
                <a16:creationId xmlns:a16="http://schemas.microsoft.com/office/drawing/2014/main" id="{F70CBC4C-CFDE-4756-AA58-FD32535B95F7}"/>
              </a:ext>
            </a:extLst>
          </p:cNvPr>
          <p:cNvSpPr>
            <a:spLocks noGrp="1"/>
          </p:cNvSpPr>
          <p:nvPr>
            <p:ph idx="1"/>
          </p:nvPr>
        </p:nvSpPr>
        <p:spPr/>
        <p:txBody>
          <a:bodyPr/>
          <a:lstStyle/>
          <a:p>
            <a:r>
              <a:rPr lang="en-IN" dirty="0"/>
              <a:t>Microservices – using Python Flask, MongoDB and Netflix Conductor.</a:t>
            </a:r>
          </a:p>
          <a:p>
            <a:r>
              <a:rPr lang="en-IN" dirty="0"/>
              <a:t>Data pipeline infrastructure using Apache Kafka.</a:t>
            </a:r>
          </a:p>
          <a:p>
            <a:r>
              <a:rPr lang="en-IN" dirty="0"/>
              <a:t>GUI or frontend development using Python Flask/Angular.</a:t>
            </a:r>
          </a:p>
          <a:p>
            <a:r>
              <a:rPr lang="en-IN" dirty="0"/>
              <a:t>Dynamic provisioning of AI ML services in a microservices infrastructure.</a:t>
            </a:r>
          </a:p>
          <a:p>
            <a:r>
              <a:rPr lang="en-IN" dirty="0"/>
              <a:t>10+ Deep Neural Network Models including Reinforcement Learning.</a:t>
            </a:r>
          </a:p>
          <a:p>
            <a:r>
              <a:rPr lang="en-IN" dirty="0"/>
              <a:t>3+ types of document embeddings.</a:t>
            </a:r>
          </a:p>
          <a:p>
            <a:r>
              <a:rPr lang="en-IN" dirty="0"/>
              <a:t>Core Mathematics involved in Cost Function deduction and optimization.</a:t>
            </a:r>
          </a:p>
        </p:txBody>
      </p:sp>
    </p:spTree>
    <p:extLst>
      <p:ext uri="{BB962C8B-B14F-4D97-AF65-F5344CB8AC3E}">
        <p14:creationId xmlns:p14="http://schemas.microsoft.com/office/powerpoint/2010/main" val="2888988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001A-82C7-4E00-9D82-C4E058DE062B}"/>
              </a:ext>
            </a:extLst>
          </p:cNvPr>
          <p:cNvSpPr>
            <a:spLocks noGrp="1"/>
          </p:cNvSpPr>
          <p:nvPr>
            <p:ph type="title"/>
          </p:nvPr>
        </p:nvSpPr>
        <p:spPr/>
        <p:txBody>
          <a:bodyPr/>
          <a:lstStyle/>
          <a:p>
            <a:r>
              <a:rPr lang="en-IN" dirty="0"/>
              <a:t>What is the current status?</a:t>
            </a:r>
          </a:p>
        </p:txBody>
      </p:sp>
      <p:sp>
        <p:nvSpPr>
          <p:cNvPr id="3" name="Content Placeholder 2">
            <a:extLst>
              <a:ext uri="{FF2B5EF4-FFF2-40B4-BE49-F238E27FC236}">
                <a16:creationId xmlns:a16="http://schemas.microsoft.com/office/drawing/2014/main" id="{D701AACB-E9C1-4704-A20D-6F047146C1B9}"/>
              </a:ext>
            </a:extLst>
          </p:cNvPr>
          <p:cNvSpPr>
            <a:spLocks noGrp="1"/>
          </p:cNvSpPr>
          <p:nvPr>
            <p:ph idx="1"/>
          </p:nvPr>
        </p:nvSpPr>
        <p:spPr/>
        <p:txBody>
          <a:bodyPr/>
          <a:lstStyle/>
          <a:p>
            <a:r>
              <a:rPr lang="en-IN" dirty="0"/>
              <a:t>White paper with algorithms and basic design is ready.</a:t>
            </a:r>
          </a:p>
          <a:p>
            <a:endParaRPr lang="en-IN" dirty="0"/>
          </a:p>
          <a:p>
            <a:r>
              <a:rPr lang="en-IN" dirty="0"/>
              <a:t>Once we agree to go ahead the same will be shared with stakeholders.</a:t>
            </a:r>
          </a:p>
        </p:txBody>
      </p:sp>
    </p:spTree>
    <p:extLst>
      <p:ext uri="{BB962C8B-B14F-4D97-AF65-F5344CB8AC3E}">
        <p14:creationId xmlns:p14="http://schemas.microsoft.com/office/powerpoint/2010/main" val="331513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688</Words>
  <Application>Microsoft Office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Text2KG</vt:lpstr>
      <vt:lpstr>About the idea</vt:lpstr>
      <vt:lpstr>About the idea</vt:lpstr>
      <vt:lpstr>What are the potentials of such an idea?</vt:lpstr>
      <vt:lpstr>What technologies can be expected?</vt:lpstr>
      <vt:lpstr>What is the current status?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Text2KG</dc:title>
  <dc:creator>Biswapratap Chatterjee</dc:creator>
  <cp:lastModifiedBy>Biswapratap Chatterjee</cp:lastModifiedBy>
  <cp:revision>6</cp:revision>
  <dcterms:created xsi:type="dcterms:W3CDTF">2019-06-29T15:51:01Z</dcterms:created>
  <dcterms:modified xsi:type="dcterms:W3CDTF">2019-06-29T16:11:46Z</dcterms:modified>
</cp:coreProperties>
</file>