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33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B7EE-79EA-41EB-936B-E4C3E9B0E628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8942-3C05-41A6-936B-F088103C9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Session Beans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err="1" smtClean="0"/>
              <a:t>Stateful</a:t>
            </a:r>
            <a:endParaRPr lang="en-US" dirty="0" smtClean="0"/>
          </a:p>
          <a:p>
            <a:r>
              <a:rPr lang="en-US" dirty="0" smtClean="0"/>
              <a:t>Message Driven Bean</a:t>
            </a:r>
          </a:p>
          <a:p>
            <a:pPr lvl="1"/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Queue</a:t>
            </a:r>
          </a:p>
          <a:p>
            <a:r>
              <a:rPr lang="en-US" dirty="0" smtClean="0"/>
              <a:t>Entity Bean</a:t>
            </a:r>
          </a:p>
          <a:p>
            <a:pPr lvl="1"/>
            <a:r>
              <a:rPr lang="en-US" dirty="0" smtClean="0"/>
              <a:t>Container Managed Persistence</a:t>
            </a:r>
          </a:p>
          <a:p>
            <a:pPr lvl="1"/>
            <a:r>
              <a:rPr lang="en-US" dirty="0" smtClean="0"/>
              <a:t>Bean Managed Persistence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Driven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messages </a:t>
            </a:r>
            <a:r>
              <a:rPr lang="en-US" dirty="0" smtClean="0"/>
              <a:t>asynchronously</a:t>
            </a:r>
          </a:p>
          <a:p>
            <a:r>
              <a:rPr lang="en-US" dirty="0" smtClean="0"/>
              <a:t>Receives Messages </a:t>
            </a:r>
          </a:p>
          <a:p>
            <a:r>
              <a:rPr lang="en-US" dirty="0" smtClean="0"/>
              <a:t>Types of MDB</a:t>
            </a:r>
          </a:p>
          <a:p>
            <a:pPr lvl="1"/>
            <a:r>
              <a:rPr lang="en-US" dirty="0" smtClean="0"/>
              <a:t>Point to Point (Queue)</a:t>
            </a:r>
          </a:p>
          <a:p>
            <a:pPr lvl="1"/>
            <a:r>
              <a:rPr lang="en-US" dirty="0" smtClean="0"/>
              <a:t>Pub-Sub(Topic)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EJB</vt:lpstr>
      <vt:lpstr>Types </vt:lpstr>
      <vt:lpstr>Message Driven Bean</vt:lpstr>
    </vt:vector>
  </TitlesOfParts>
  <Company>Nokia Siemens Networks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EJB-3.0</dc:title>
  <dc:creator>Purna Chandra</dc:creator>
  <cp:lastModifiedBy>Purna Chandra</cp:lastModifiedBy>
  <cp:revision>6</cp:revision>
  <dcterms:created xsi:type="dcterms:W3CDTF">2012-05-26T05:10:34Z</dcterms:created>
  <dcterms:modified xsi:type="dcterms:W3CDTF">2012-05-29T03:28:34Z</dcterms:modified>
</cp:coreProperties>
</file>