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JAVA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Notes from Effective Java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 i="1"/>
              <a:t>In public classes, use accessor methods, not public fields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388100" cx="787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make instance fields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have getters and setters for the same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3600" lang="en" i="1"/>
              <a:t>Minimize Mutability</a:t>
            </a:r>
          </a:p>
          <a:p>
            <a:pPr rtl="0" lvl="0" indent="-419100" marL="457200">
              <a:buClr>
                <a:schemeClr val="dk1"/>
              </a:buClr>
              <a:buSzPct val="138888"/>
              <a:buFont typeface="Arial"/>
              <a:buChar char="•"/>
            </a:pPr>
            <a:r>
              <a:rPr sz="3600" lang="en"/>
              <a:t>don't provide methods that can modify object</a:t>
            </a:r>
          </a:p>
          <a:p>
            <a:pPr rtl="0" lvl="0" indent="-419100" marL="457200">
              <a:buClr>
                <a:schemeClr val="dk1"/>
              </a:buClr>
              <a:buSzPct val="138888"/>
              <a:buFont typeface="Arial"/>
              <a:buChar char="•"/>
            </a:pPr>
            <a:r>
              <a:rPr sz="3600" lang="en"/>
              <a:t>make the class final</a:t>
            </a:r>
          </a:p>
          <a:p>
            <a:pPr rtl="0" lvl="0" indent="-419100" marL="457200">
              <a:buClr>
                <a:schemeClr val="dk1"/>
              </a:buClr>
              <a:buSzPct val="138888"/>
              <a:buFont typeface="Arial"/>
              <a:buChar char="•"/>
            </a:pPr>
            <a:r>
              <a:rPr sz="3600" lang="en"/>
              <a:t>make all fields final and private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Favor composition over inheritance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325193" x="457200"/>
            <a:ext cy="524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api can implement something else other than documented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api can change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new method can be added in base class with same name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3600" lang="en"/>
              <a:t>Design and document for Inheritance or else prohibit it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test by writing subclasses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document the interfaces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Constructors must not call overridable methods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Interfaces over Abstract classes	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existing classes can be retrofitted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Ideal for defining mixins like Comparable,Cloneable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Construction of non-hierarchical type frameworks</a:t>
            </a:r>
          </a:p>
          <a:p>
            <a:pPr rtl="0" lvl="0">
              <a:buNone/>
            </a:pPr>
            <a:r>
              <a:rPr b="1" sz="3600" lang="en"/>
              <a:t>Use interfaces only to define types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constant interface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Prefer class hierarchies to tagged classes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tagged classes are not readable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new type can be added only if we change existing code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cyclomatic complexity and every new type added should change the switch statements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 function objects to represent strategies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Example: Comparator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Favor static member classes over nonstatic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static member 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Example:Operations static member in Calculator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public class CalculatorStaticMemberClass {</a:t>
            </a:r>
          </a:p>
          <a:p>
            <a:pPr rtl="0" lvl="0">
              <a:buNone/>
            </a:pPr>
            <a:r>
              <a:rPr lang="en"/>
              <a:t>    public static enum Operations{</a:t>
            </a:r>
          </a:p>
          <a:p>
            <a:pPr rtl="0" lvl="0">
              <a:buNone/>
            </a:pPr>
            <a:r>
              <a:rPr lang="en"/>
              <a:t>        ADD,MULTIPLY,DIVIDE</a:t>
            </a:r>
          </a:p>
          <a:p>
            <a:pPr rtl="0" lvl="0">
              <a:buNone/>
            </a:pPr>
            <a:r>
              <a:rPr lang="en"/>
              <a:t>    }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en"/>
              <a:t>Inner classes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2400" lang="en"/>
              <a:t>non static member</a:t>
            </a:r>
            <a:r>
              <a:rPr sz="2400" lang="en"/>
              <a:t> :Example </a:t>
            </a:r>
            <a:r>
              <a:rPr lang="en"/>
              <a:t>KeySet in a Map</a:t>
            </a:r>
          </a:p>
          <a:p>
            <a:pPr rtl="0" lvl="0" indent="0" marL="914400">
              <a:spcBef>
                <a:spcPts val="480"/>
              </a:spcBef>
              <a:buNone/>
            </a:pPr>
            <a:r>
              <a:rPr sz="2400" lang="en"/>
              <a:t>private final class KeySet extends AbstractSet&lt;K&gt; {</a:t>
            </a:r>
          </a:p>
          <a:p>
            <a:pPr rtl="0" lvl="0" indent="0" marL="457200">
              <a:spcBef>
                <a:spcPts val="480"/>
              </a:spcBef>
              <a:buNone/>
            </a:pPr>
            <a:r>
              <a:rPr sz="2400" lang="en"/>
              <a:t>        public Iterator&lt;K&gt; iterator() {</a:t>
            </a:r>
          </a:p>
          <a:p>
            <a:pPr rtl="0" lvl="0" indent="0" marL="457200">
              <a:spcBef>
                <a:spcPts val="480"/>
              </a:spcBef>
              <a:buNone/>
            </a:pPr>
            <a:r>
              <a:rPr sz="2400" lang="en"/>
              <a:t>            return newKeyIterator();</a:t>
            </a:r>
          </a:p>
          <a:p>
            <a:pPr rtl="0" lvl="0" indent="0" marL="457200">
              <a:spcBef>
                <a:spcPts val="480"/>
              </a:spcBef>
              <a:buNone/>
            </a:pPr>
            <a:r>
              <a:rPr sz="2400" lang="en"/>
              <a:t>      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Anonymous Inner class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Thread t = new Thread(new Runnable() {</a:t>
            </a:r>
            <a:br>
              <a:rPr lang="en"/>
            </a:br>
            <a:r>
              <a:rPr lang="en"/>
              <a:t>            public void run() {</a:t>
            </a:r>
            <a:br>
              <a:rPr lang="en"/>
            </a:br>
            <a:r>
              <a:rPr lang="en"/>
              <a:t>              ....</a:t>
            </a:r>
            <a:br>
              <a:rPr lang="en"/>
            </a:br>
            <a:r>
              <a:rPr lang="en"/>
              <a:t>            }</a:t>
            </a:r>
            <a:br>
              <a:rPr lang="en"/>
            </a:br>
            <a:r>
              <a:rPr lang="en"/>
              <a:t>        });</a:t>
            </a:r>
            <a:br>
              <a:rPr lang="en"/>
            </a:br>
            <a:r>
              <a:rPr lang="en"/>
              <a:t>        t.start();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Creating Objects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Consider static factory methods instead of constructors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they have name and meaning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readable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avoid creation of objects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return an object of any subtype of their type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reduce the verbosity of creating parameterized type </a:t>
            </a:r>
          </a:p>
          <a:p>
            <a:pPr rtl="0" lvl="0">
              <a:buNone/>
            </a:pPr>
            <a:r>
              <a:rPr lang="en"/>
              <a:t>Disadvantages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classes without public or protected </a:t>
            </a:r>
          </a:p>
          <a:p>
            <a:pPr rtl="0" lvl="0">
              <a:buNone/>
            </a:pPr>
            <a:r>
              <a:rPr lang="en"/>
              <a:t>constructors cannot be subclassed.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Object Class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methods common to all Objects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Consider a builder for many constructor parameters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telescoping constructor pattern works, but it is hard to write client code when there are many parameters, and harder still to read it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 a simple constructor and have multiple setters , the obj might be in inconsistent state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Singleton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Eager Initialization</a:t>
            </a:r>
          </a:p>
          <a:p>
            <a:pPr rtl="0" lvl="0">
              <a:buNone/>
            </a:pPr>
            <a:r>
              <a:rPr lang="en"/>
              <a:t>Lazy initialization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double checked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synchronized method</a:t>
            </a:r>
          </a:p>
          <a:p>
            <a:pPr rtl="0" lvl="0">
              <a:buNone/>
            </a:pPr>
            <a:r>
              <a:rPr lang="en"/>
              <a:t>Enum Singleton</a:t>
            </a:r>
          </a:p>
          <a:p>
            <a:pPr rtl="0" lvl="0">
              <a:buNone/>
            </a:pPr>
            <a:r>
              <a:rPr b="1" sz="3600" lang="en"/>
              <a:t>Enforce non instantiability with a private constructor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Avoid creating unnecessary objects</a:t>
            </a:r>
          </a:p>
          <a:p>
            <a:r>
              <a:t/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String aStr= new String("hello");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Long aLong=56;</a:t>
            </a:r>
          </a:p>
          <a:p>
            <a:pPr rtl="0" lvl="0">
              <a:buNone/>
            </a:pPr>
            <a:r>
              <a:rPr lang="en"/>
              <a:t>aLong+78;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Calendar.getInstance(TimeZone.getTimeZone("GMT"));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Enable Garbage collection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Eliminate obsolete object references</a:t>
            </a:r>
          </a:p>
          <a:p>
            <a:pPr rtl="0" lvl="0">
              <a:buNone/>
            </a:pPr>
            <a:r>
              <a:rPr b="1" lang="en"/>
              <a:t>Avoid finalizers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Enums and Annotations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 enums instead of int constants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int a=0;</a:t>
            </a:r>
          </a:p>
          <a:p>
            <a:pPr rtl="0" lvl="0">
              <a:buNone/>
            </a:pPr>
            <a:r>
              <a:rPr lang="en"/>
              <a:t>int b=1;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public enum Constants {a,b}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Prefer two-element enum types to boolean parameters.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strategy enum pattern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600200" x="553525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enum StragegyPay{</a:t>
            </a:r>
          </a:p>
          <a:p>
            <a:pPr rtl="0" lvl="0">
              <a:buNone/>
            </a:pPr>
            <a:r>
              <a:rPr sz="1800" lang="en"/>
              <a:t>Member{</a:t>
            </a:r>
          </a:p>
          <a:p>
            <a:pPr rtl="0" lvl="0" indent="0" marL="457200">
              <a:buNone/>
            </a:pPr>
            <a:r>
              <a:rPr sz="1800" lang="en"/>
              <a:t>cost(){</a:t>
            </a:r>
          </a:p>
          <a:p>
            <a:pPr rtl="0" lvl="0" indent="0" marL="457200">
              <a:buNone/>
            </a:pPr>
            <a:r>
              <a:rPr sz="1800" lang="en"/>
              <a:t>retrurn 10;</a:t>
            </a:r>
          </a:p>
          <a:p>
            <a:pPr rtl="0" lvl="0" indent="0" marL="457200">
              <a:buNone/>
            </a:pPr>
            <a:r>
              <a:rPr sz="1800" lang="en"/>
              <a:t>}</a:t>
            </a:r>
          </a:p>
          <a:p>
            <a:pPr rtl="0" lvl="0">
              <a:buNone/>
            </a:pPr>
            <a:r>
              <a:rPr sz="1800" lang="en"/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NonMember{</a:t>
            </a:r>
          </a:p>
          <a:p>
            <a:pPr rtl="0" lvl="0" indent="0" marL="45720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cost(){</a:t>
            </a:r>
          </a:p>
          <a:p>
            <a:pPr rtl="0" lvl="0" indent="0" marL="45720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retrurn 20;</a:t>
            </a:r>
          </a:p>
          <a:p>
            <a:pPr rtl="0" lvl="0" indent="0" marL="457200">
              <a:buNone/>
            </a:pPr>
            <a:r>
              <a:rPr sz="1800" lang="en"/>
              <a:t>}</a:t>
            </a:r>
          </a:p>
          <a:p>
            <a:pPr rtl="0" lvl="0">
              <a:buNone/>
            </a:pPr>
            <a:r>
              <a:rPr sz="1800" lang="en"/>
              <a:t>}</a:t>
            </a:r>
          </a:p>
          <a:p>
            <a:pPr rtl="0" lvl="0">
              <a:buNone/>
            </a:pPr>
            <a:r>
              <a:rPr sz="1800" lang="en"/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Consistently use the Override annotation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bugs like this can be detected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public boolean equals(SomeClass b) {</a:t>
            </a:r>
          </a:p>
          <a:p>
            <a:pPr rtl="0" lvl="0">
              <a:buNone/>
            </a:pPr>
            <a:r>
              <a:rPr lang="en"/>
              <a:t>return b.first == first &amp;&amp; b.second == second;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Methods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Check parameters for validity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document what are valid/invalid parameters of a method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if a invalid param is passed , the method should quickly and cleanly return or throw exception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000000"/>
                </a:solidFill>
              </a:rPr>
              <a:t>hashCode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the more unique the hashCode is the more efficient is the hash map/table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used to find the bucket in which an object goes into in a hash table.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more than one invocation of hashCode of the same object should return same Integer.</a:t>
            </a:r>
          </a:p>
          <a:p>
            <a:pPr rtl="0" lvl="1" indent="-29845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if two objects are equal according to equals method then their hashCode must be same.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i="1"/>
              <a:t>always override hashcode when you override equals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5228825" x="-6375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Make defensive copies when needed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en"/>
              <a:t> </a:t>
            </a:r>
            <a:r>
              <a:rPr sz="3600" lang="en" i="1"/>
              <a:t>You must program defensively, with the assumption that clients of your class will do their best to destroy its invariants.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i="1"/>
              <a:t>a time-of-check/time-of-use or TOCTOU attack in constructor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i="1"/>
              <a:t>modify the accessors to return defensive copies of mutable internal fields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Design method signatures carefully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Choose method names carefully</a:t>
            </a:r>
          </a:p>
          <a:p>
            <a:pPr rtl="0" lvl="0">
              <a:buNone/>
            </a:pPr>
            <a:r>
              <a:rPr lang="en"/>
              <a:t>Avoid long parameter lists. Aim for four parameters or fewer.</a:t>
            </a:r>
          </a:p>
          <a:p>
            <a:pPr>
              <a:buNone/>
            </a:pPr>
            <a:r>
              <a:rPr lang="en"/>
              <a:t>Long sequences of identically typed parameters are especially harmful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 overloading judiciously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it is compile time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sz="3600" lang="en"/>
              <a:t>Use varargs judiciously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/</a:t>
            </a:r>
            <a:r>
              <a:rPr lang="en"/>
              <a:t>/ The WRONG way to use varargs to pass one or more arguments!</a:t>
            </a:r>
          </a:p>
          <a:p>
            <a:pPr>
              <a:buNone/>
            </a:pPr>
            <a:r>
              <a:rPr lang="en"/>
              <a:t>static int min(int... args) {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82368" x="61395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Printing an Array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607931" x="61395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prefer</a:t>
            </a:r>
          </a:p>
          <a:p>
            <a:pPr rtl="0" lvl="0">
              <a:buNone/>
            </a:pPr>
            <a:r>
              <a:rPr lang="en"/>
              <a:t>Arrays.toString()</a:t>
            </a:r>
          </a:p>
          <a:p>
            <a:pPr rtl="0" lvl="0">
              <a:buNone/>
            </a:pPr>
            <a:r>
              <a:rPr lang="en"/>
              <a:t>over </a:t>
            </a:r>
          </a:p>
          <a:p>
            <a:pPr rtl="0" lvl="0">
              <a:buNone/>
            </a:pPr>
            <a:r>
              <a:rPr lang="en"/>
              <a:t>Arrays.asList.toString()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Return empty arrays or collections, not nulls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 null returns client code has to check if the  value is null or not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3600" lang="en"/>
              <a:t> The right way to return an array from a collection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colllectionObj.toArray(ArrayObject of required return type)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Documentation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 you must precede every exported class,interface, constructor, method, and field declaration with a doc comment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The doc comment for a method should describe the contract between the method and its client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use the the tags @param, @return, or @throws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if you have code in the comments use {@code} annotations. 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When documenting a generic type or method, be sure to document all type parameters: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General Programming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General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  Minimize the scope of local variables declare it where it is first used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Prefer for-each loops to traditional for loops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Know and use the libraries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Avoid float and double if exact answers are required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and use BigDecimal, int, or long for calculations.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Prefer primitives to Boxed Type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Time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Memory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Null Values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cannot use == with non primitives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slower if there is boxing/unboxing of primitives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When to use Boxed data types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elements, keys, and values in collections</a:t>
            </a:r>
          </a:p>
          <a:p>
            <a:pPr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for parameterized types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Strings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Avoid strings where other types are more appropriate</a:t>
            </a:r>
          </a:p>
          <a:p>
            <a:pPr rtl="0" lvl="0">
              <a:buNone/>
            </a:pPr>
            <a:r>
              <a:rPr sz="2400" lang="en"/>
              <a:t>Avoid strings where other types are more appropriate</a:t>
            </a:r>
          </a:p>
          <a:p>
            <a:pPr rtl="0" lvl="0">
              <a:buNone/>
            </a:pPr>
            <a:r>
              <a:rPr sz="2400" lang="en"/>
              <a:t>Refer to objects by their interfaces</a:t>
            </a:r>
          </a:p>
          <a:p>
            <a:pPr rtl="0" lvl="0">
              <a:buNone/>
            </a:pPr>
            <a:r>
              <a:rPr b="1" sz="3600" lang="en"/>
              <a:t>Prefer interfaces to reflection</a:t>
            </a:r>
          </a:p>
          <a:p>
            <a:pPr rtl="0" lvl="0">
              <a:buNone/>
            </a:pPr>
            <a:r>
              <a:rPr sz="2400" lang="en"/>
              <a:t>You lose all the benefits of compile-time type checking</a:t>
            </a:r>
          </a:p>
          <a:p>
            <a:pPr rtl="0" lvl="0">
              <a:buNone/>
            </a:pPr>
            <a:r>
              <a:rPr sz="2400" lang="en"/>
              <a:t>The code required to perform reflective access is clumsy and verbose. </a:t>
            </a:r>
          </a:p>
          <a:p>
            <a:pPr rtl="0" lvl="0">
              <a:buNone/>
            </a:pPr>
            <a:r>
              <a:rPr sz="2400" lang="en"/>
              <a:t>Performance suffers.</a:t>
            </a:r>
          </a:p>
          <a:p>
            <a:pPr rtl="0" lvl="0">
              <a:buNone/>
            </a:pPr>
            <a:r>
              <a:rPr sz="2400" lang="en"/>
              <a:t>exception to above:not available during compile time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000000"/>
                </a:solidFill>
              </a:rPr>
              <a:t>equals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535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if two objects are equal their hashCode must be same.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it should be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reflexive : x.equals(x)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symmetric: x.equals(y) and y.equals(x)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transitive: x.equals(y) y.equals(z) implies =&gt; x.equals(z)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consistent: x.equals(y) should always return same value.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for null it should be false: x.equals(null) false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the default behaviour of equals = “==” i.e is object comparison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b="1" sz="2400" lang="en" i="1"/>
              <a:t>Obey the general contract of equals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Follow Naming Conventions	 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Package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Class name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Method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Constant field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local Variable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Type Parameter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b="0" lang="en"/>
              <a:t>Exceptions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"/>
              <a:t>When to use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Checked</a:t>
            </a:r>
            <a:r>
              <a:rPr lang="en"/>
              <a:t>: use this when the caller of the api will be able to handle/recover from the exception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Runtime</a:t>
            </a:r>
            <a:r>
              <a:rPr lang="en"/>
              <a:t>:generally used to indicate precondition violation,programming errors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Errors</a:t>
            </a:r>
            <a:r>
              <a:rPr lang="en"/>
              <a:t>: reserved by the JVM for resource errors and others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Favor standard exceptions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359565" x="487290"/>
            <a:ext cy="5208299" cx="819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	IllegalArgumentException</a:t>
            </a:r>
          </a:p>
          <a:p>
            <a:pPr rtl="0" lvl="0" indent="457200">
              <a:buNone/>
            </a:pPr>
            <a:r>
              <a:rPr lang="en"/>
              <a:t>IllegalStateException</a:t>
            </a:r>
          </a:p>
          <a:p>
            <a:pPr rtl="0" lvl="0" indent="457200">
              <a:buNone/>
            </a:pPr>
            <a:r>
              <a:rPr lang="en"/>
              <a:t>ConcurrentModificationException</a:t>
            </a:r>
          </a:p>
          <a:p>
            <a:pPr rtl="0" lvl="0" indent="457200">
              <a:buNone/>
            </a:pPr>
            <a:r>
              <a:rPr lang="en">
                <a:solidFill>
                  <a:srgbClr val="000000"/>
                </a:solidFill>
              </a:rPr>
              <a:t>UnsupportedOperationException</a:t>
            </a:r>
          </a:p>
          <a:p>
            <a:pPr rtl="0" lvl="0" indent="0" marL="0">
              <a:buNone/>
            </a:pPr>
            <a:r>
              <a:rPr b="1" lang="en">
                <a:solidFill>
                  <a:srgbClr val="000000"/>
                </a:solidFill>
              </a:rPr>
              <a:t>Throw exceptions appropriate to the abstraction(chaining-aware constructors)</a:t>
            </a:r>
          </a:p>
          <a:p>
            <a:pPr rtl="0" lvl="0" indent="0" marL="457200">
              <a:buNone/>
            </a:pPr>
            <a:r>
              <a:rPr lang="en" i="1">
                <a:solidFill>
                  <a:srgbClr val="000000"/>
                </a:solidFill>
              </a:rPr>
              <a:t>higher layers should catch lower-level exceptions and, in their place, throw exceptions that can be explained in terms of the higher-level abstraction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Document all exceptions thrown by each method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 @throws tag to document checked exceptions</a:t>
            </a:r>
          </a:p>
          <a:p>
            <a:pPr rtl="0" lvl="0">
              <a:buNone/>
            </a:pPr>
            <a:r>
              <a:rPr lang="en"/>
              <a:t>and for others just document it.</a:t>
            </a:r>
          </a:p>
          <a:p>
            <a:pPr rtl="0" lvl="0">
              <a:buNone/>
            </a:pPr>
            <a:r>
              <a:rPr lang="en"/>
              <a:t>when is the exception thrown.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Include Failure Reason</a:t>
            </a:r>
          </a:p>
          <a:p>
            <a:pPr rtl="0" lvl="0">
              <a:buNone/>
            </a:pPr>
            <a:r>
              <a:rPr lang="en"/>
              <a:t>To capture the failure, the detail message of an exception should contain</a:t>
            </a:r>
          </a:p>
          <a:p>
            <a:pPr rtl="0" lvl="0">
              <a:buNone/>
            </a:pPr>
            <a:r>
              <a:rPr lang="en"/>
              <a:t>the values of all parameters and fields that “contributed to the exception.”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Make failure atomic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Do not Ignore exceptions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Concurrency</a:t>
            </a:r>
          </a:p>
          <a:p>
            <a:r>
              <a:t/>
            </a:r>
          </a:p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Synchronize access to shared mutable data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public static synchronized boolean isStopped() {</a:t>
            </a:r>
          </a:p>
          <a:p>
            <a:pPr rtl="0" lvl="0">
              <a:buNone/>
            </a:pPr>
            <a:r>
              <a:rPr sz="1400" lang="en"/>
              <a:t>        return stopRequested;</a:t>
            </a:r>
          </a:p>
          <a:p>
            <a:pPr rtl="0" lvl="0">
              <a:buNone/>
            </a:pPr>
            <a:r>
              <a:rPr sz="1400" lang="en"/>
              <a:t>    }</a:t>
            </a:r>
          </a:p>
          <a:p>
            <a:pPr rtl="0" lvl="0">
              <a:buNone/>
            </a:pPr>
            <a:r>
              <a:rPr sz="1400" lang="en"/>
              <a:t>    public static synchronized void stopRequested() {</a:t>
            </a:r>
          </a:p>
          <a:p>
            <a:pPr rtl="0" lvl="0">
              <a:buNone/>
            </a:pPr>
            <a:r>
              <a:rPr sz="1400" lang="en"/>
              <a:t>        StopThread.stopRequested = true;</a:t>
            </a:r>
          </a:p>
          <a:p>
            <a:pPr rtl="0" lvl="0">
              <a:buNone/>
            </a:pPr>
            <a:r>
              <a:rPr sz="1400" lang="en"/>
              <a:t>    }</a:t>
            </a:r>
          </a:p>
          <a:p>
            <a:pPr rtl="0" lvl="0">
              <a:buNone/>
            </a:pPr>
            <a:r>
              <a:rPr sz="1400" lang="en"/>
              <a:t>    public static void main(String ar[]) throws InterruptedException {</a:t>
            </a:r>
          </a:p>
          <a:p>
            <a:pPr rtl="0" lvl="0">
              <a:buNone/>
            </a:pPr>
            <a:r>
              <a:rPr sz="1400" lang="en"/>
              <a:t>        Thread runningThread = new Thread(new Runnable() {</a:t>
            </a:r>
          </a:p>
          <a:p>
            <a:pPr rtl="0" lvl="0">
              <a:buNone/>
            </a:pPr>
            <a:r>
              <a:rPr sz="1400" lang="en"/>
              <a:t>            @Override</a:t>
            </a:r>
          </a:p>
          <a:p>
            <a:pPr rtl="0" lvl="0">
              <a:buNone/>
            </a:pPr>
            <a:r>
              <a:rPr sz="1400" lang="en"/>
              <a:t>            public void run() {</a:t>
            </a:r>
          </a:p>
          <a:p>
            <a:pPr rtl="0" lvl="0">
              <a:buNone/>
            </a:pPr>
            <a:r>
              <a:rPr sz="1400" lang="en"/>
              <a:t>                while (!isStopped()) {</a:t>
            </a:r>
          </a:p>
          <a:p>
            <a:pPr rtl="0" lvl="0">
              <a:buNone/>
            </a:pPr>
            <a:r>
              <a:rPr sz="1400" lang="en"/>
              <a:t>                    System.out.println(stopRequested);</a:t>
            </a:r>
          </a:p>
          <a:p>
            <a:pPr rtl="0" lvl="0">
              <a:buNone/>
            </a:pPr>
            <a:r>
              <a:rPr sz="1400" lang="en"/>
              <a:t>                }</a:t>
            </a:r>
          </a:p>
          <a:p>
            <a:pPr rtl="0" lvl="0">
              <a:buNone/>
            </a:pPr>
            <a:r>
              <a:rPr sz="1400" lang="en"/>
              <a:t>            }</a:t>
            </a:r>
          </a:p>
          <a:p>
            <a:pPr rtl="0" lvl="0">
              <a:buNone/>
            </a:pPr>
            <a:r>
              <a:rPr sz="1400" lang="en"/>
              <a:t>        });</a:t>
            </a:r>
          </a:p>
          <a:p>
            <a:pPr rtl="0" lvl="0">
              <a:buNone/>
            </a:pPr>
            <a:r>
              <a:rPr sz="1400" lang="en"/>
              <a:t>        runningThread.start();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/>
              <a:t>Use java.util.concurrent.atomic package for AtomicInteger AtomicLong etc where more than one threads Read/Write to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     UsersCount hitCount = new UsersCount();</a:t>
            </a:r>
          </a:p>
          <a:p>
            <a:pPr rtl="0" lvl="0">
              <a:buNone/>
            </a:pPr>
            <a:r>
              <a:rPr sz="1200" lang="en"/>
              <a:t>        for (long i = 0l; i &lt;200000; i++) {</a:t>
            </a:r>
          </a:p>
          <a:p>
            <a:pPr rtl="0" lvl="0">
              <a:buNone/>
            </a:pPr>
            <a:r>
              <a:rPr sz="1200" lang="en"/>
              <a:t>            WebsiteUser user = new WebsiteUser(hitCount);</a:t>
            </a:r>
          </a:p>
          <a:p>
            <a:pPr rtl="0" lvl="0">
              <a:buNone/>
            </a:pPr>
            <a:r>
              <a:rPr sz="1200" lang="en"/>
              <a:t>            new Thread(user, "thread: " + (1+i)).start();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    public void run() {</a:t>
            </a:r>
          </a:p>
          <a:p>
            <a:pPr rtl="0" lvl="0">
              <a:buNone/>
            </a:pPr>
            <a:r>
              <a:rPr sz="1200" lang="en"/>
              <a:t>        this.count.increment();</a:t>
            </a:r>
          </a:p>
          <a:p>
            <a:pPr rtl="0" lvl="0">
              <a:buNone/>
            </a:pPr>
            <a:r>
              <a:rPr sz="1200" lang="en"/>
              <a:t>        this.count.decrement();    </a:t>
            </a:r>
          </a:p>
          <a:p>
            <a:pPr rtl="0" lvl="0">
              <a:buNone/>
            </a:pPr>
            <a:r>
              <a:rPr sz="1200" lang="en"/>
              <a:t>        System.out.println("thread :" + Thread.currentThread().getName() + "-&gt;" + this.count.getHits());</a:t>
            </a:r>
          </a:p>
          <a:p>
            <a:pPr rtl="0" lvl="0">
              <a:buNone/>
            </a:pPr>
            <a:r>
              <a:rPr sz="1200" lang="en"/>
              <a:t>    }</a:t>
            </a:r>
          </a:p>
          <a:p>
            <a:r>
              <a:t/>
            </a:r>
          </a:p>
          <a:p>
            <a:pPr rtl="0" lvl="0">
              <a:buNone/>
            </a:pPr>
            <a:r>
              <a:rPr sz="1100" lang="en"/>
              <a:t>class UsersCount {</a:t>
            </a:r>
          </a:p>
          <a:p>
            <a:pPr rtl="0" lvl="0">
              <a:buNone/>
            </a:pPr>
            <a:r>
              <a:rPr sz="1100" lang="en"/>
              <a:t>    AtomicInteger users =new AtomicInteger(0);</a:t>
            </a:r>
          </a:p>
          <a:p>
            <a:pPr rtl="0" lvl="0">
              <a:buNone/>
            </a:pPr>
            <a:r>
              <a:rPr sz="1100" lang="en"/>
              <a:t>    public int getHits() {</a:t>
            </a:r>
          </a:p>
          <a:p>
            <a:pPr rtl="0" lvl="0">
              <a:buNone/>
            </a:pPr>
            <a:r>
              <a:rPr sz="1100" lang="en"/>
              <a:t>        return users.get();</a:t>
            </a:r>
          </a:p>
          <a:p>
            <a:pPr rtl="0" lvl="0">
              <a:buNone/>
            </a:pPr>
            <a:r>
              <a:rPr sz="1100" lang="en"/>
              <a:t>    }</a:t>
            </a:r>
          </a:p>
          <a:p>
            <a:pPr rtl="0" lvl="0">
              <a:buNone/>
            </a:pPr>
            <a:r>
              <a:rPr sz="1100" lang="en"/>
              <a:t>    public void increment() {</a:t>
            </a:r>
          </a:p>
          <a:p>
            <a:pPr rtl="0" lvl="0">
              <a:buNone/>
            </a:pPr>
            <a:r>
              <a:rPr sz="1100" lang="en"/>
              <a:t>        this.users.getAndIncrement();</a:t>
            </a:r>
          </a:p>
          <a:p>
            <a:pPr rtl="0" lvl="0">
              <a:buNone/>
            </a:pPr>
            <a:r>
              <a:rPr sz="1100" lang="en"/>
              <a:t>   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Avoid excessive synchronization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should do as little work as possible inside synchronized regions.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Synchronize your class only when it is essential , else give control to the client over it.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document about synchronization.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toString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the default implementation is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classname  @ hex format of the hashCode.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its good to override toString .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also should be concise and informative.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i="1"/>
              <a:t>always override toString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Prefer executors &amp; tasks to threads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Executor Framework</a:t>
            </a:r>
          </a:p>
          <a:p>
            <a:pPr rtl="0" lvl="0">
              <a:buNone/>
            </a:pPr>
            <a:r>
              <a:rPr lang="en"/>
              <a:t> ExecutorService executor = Executors.newSingleThreadExecutor();</a:t>
            </a:r>
          </a:p>
          <a:p>
            <a:pPr rtl="0" lvl="0">
              <a:buNone/>
            </a:pPr>
            <a:r>
              <a:rPr lang="en"/>
              <a:t>        executor.execute(s);</a:t>
            </a:r>
          </a:p>
          <a:p>
            <a:pPr rtl="0" lvl="0">
              <a:buNone/>
            </a:pPr>
            <a:r>
              <a:rPr lang="en"/>
              <a:t>        executor.shutdown();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Executors.newCachedThreadPool: threads are created when required no limit.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Executors.newFixedThreadPool : to create a fixed number of threads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Runnable and Callable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Use ScheduledThreadPoolExecutor instead of timer.</a:t>
            </a:r>
          </a:p>
          <a:p>
            <a:pPr rtl="0" lvl="0" indent="45720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FF0000"/>
                </a:solidFill>
              </a:rPr>
              <a:t>prefer concurrency utilities </a:t>
            </a:r>
          </a:p>
          <a:p>
            <a:pPr rtl="0" lvl="0" indent="45720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FF0000"/>
                </a:solidFill>
              </a:rPr>
              <a:t>--------------OVER----------------</a:t>
            </a:r>
          </a:p>
          <a:p>
            <a:pPr rtl="0" lvl="0" indent="457200" marL="1371600"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en">
                <a:solidFill>
                  <a:srgbClr val="FF0000"/>
                </a:solidFill>
              </a:rPr>
              <a:t>wait and notify</a:t>
            </a:r>
          </a:p>
          <a:p>
            <a:pPr rtl="0" lvl="0">
              <a:buNone/>
            </a:pPr>
            <a:r>
              <a:rPr lang="en"/>
              <a:t>ConcurrentHashMap in preference to Collections.synchronizedMap or Hashtable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 CountDownLatch ready = new CountDownLatch(concurrency); for timing concurrent execution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timing, always use System.nanoTime in preference to System.currentTimeMillis System.nanoTime is both more accurate and more precise,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. If you maintain code that uses wait and notify, make sure</a:t>
            </a:r>
          </a:p>
          <a:p>
            <a:pPr rtl="0" lvl="0">
              <a:buNone/>
            </a:pPr>
            <a:r>
              <a:rPr lang="en"/>
              <a:t>that it always invokes</a:t>
            </a:r>
          </a:p>
          <a:p>
            <a:pPr rtl="0" lvl="0">
              <a:buNone/>
            </a:pPr>
            <a:r>
              <a:rPr lang="en"/>
              <a:t>wait from within a while loop using the standard idiom.</a:t>
            </a:r>
          </a:p>
          <a:p>
            <a:pPr rtl="0" lvl="0">
              <a:buNone/>
            </a:pPr>
            <a:r>
              <a:rPr lang="en"/>
              <a:t>The</a:t>
            </a:r>
          </a:p>
          <a:p>
            <a:pPr rtl="0" lvl="0">
              <a:buNone/>
            </a:pPr>
            <a:r>
              <a:rPr lang="en"/>
              <a:t>notifyAll method should generally be used in preference to notify. If</a:t>
            </a:r>
          </a:p>
          <a:p>
            <a:pPr rtl="0" lvl="0">
              <a:buNone/>
            </a:pPr>
            <a:r>
              <a:rPr lang="en"/>
              <a:t>notify is used, great care must be taken to ensure liveness.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Generics</a:t>
            </a:r>
          </a:p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Generics Terms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Parameterized type  </a:t>
            </a:r>
            <a:r>
              <a:rPr b="1" sz="1800" lang="en"/>
              <a:t>List&lt;String&gt; </a:t>
            </a:r>
          </a:p>
          <a:p>
            <a:pPr rtl="0" lvl="0">
              <a:buNone/>
            </a:pPr>
            <a:r>
              <a:rPr sz="1800" lang="en"/>
              <a:t>Actual type parameter </a:t>
            </a:r>
            <a:r>
              <a:rPr b="1" sz="1800" lang="en"/>
              <a:t>String</a:t>
            </a:r>
          </a:p>
          <a:p>
            <a:pPr rtl="0" lvl="0">
              <a:buNone/>
            </a:pPr>
            <a:r>
              <a:rPr sz="1800" lang="en"/>
              <a:t>Generic type </a:t>
            </a:r>
            <a:r>
              <a:rPr b="1" sz="1800" lang="en"/>
              <a:t>List&lt;E&gt; </a:t>
            </a:r>
          </a:p>
          <a:p>
            <a:pPr rtl="0" lvl="0">
              <a:buNone/>
            </a:pPr>
            <a:r>
              <a:rPr sz="1800" lang="en"/>
              <a:t>Formal type parameter</a:t>
            </a:r>
            <a:r>
              <a:rPr b="1" sz="1800" lang="en"/>
              <a:t> E</a:t>
            </a:r>
          </a:p>
          <a:p>
            <a:pPr rtl="0" lvl="0">
              <a:buNone/>
            </a:pPr>
            <a:r>
              <a:rPr sz="1800" lang="en"/>
              <a:t>Unbounded wildcard type </a:t>
            </a:r>
            <a:r>
              <a:rPr b="1" sz="1800" lang="en"/>
              <a:t>List&lt;?&gt; </a:t>
            </a:r>
          </a:p>
          <a:p>
            <a:pPr rtl="0" lvl="0">
              <a:buNone/>
            </a:pPr>
            <a:r>
              <a:rPr sz="1800" lang="en"/>
              <a:t>Raw type </a:t>
            </a:r>
            <a:r>
              <a:rPr b="1" sz="1800" lang="en"/>
              <a:t>List</a:t>
            </a:r>
          </a:p>
          <a:p>
            <a:pPr rtl="0" lvl="0">
              <a:buNone/>
            </a:pPr>
            <a:r>
              <a:rPr sz="1800" lang="en"/>
              <a:t>Bounded type parameter </a:t>
            </a:r>
            <a:r>
              <a:rPr b="1" sz="1800" lang="en"/>
              <a:t>&lt;E extends Number&gt;</a:t>
            </a:r>
          </a:p>
          <a:p>
            <a:pPr rtl="0" lvl="0">
              <a:buNone/>
            </a:pPr>
            <a:r>
              <a:rPr sz="1800" lang="en"/>
              <a:t>Recursive type bound </a:t>
            </a:r>
            <a:r>
              <a:rPr b="1" sz="1800" lang="en"/>
              <a:t>&lt;T extends Comparable&lt;T&gt;&gt; </a:t>
            </a:r>
          </a:p>
          <a:p>
            <a:pPr rtl="0" lvl="0">
              <a:buNone/>
            </a:pPr>
            <a:r>
              <a:rPr sz="1800" lang="en"/>
              <a:t>Bounded wildcard type List&lt;? extends Number&gt; </a:t>
            </a:r>
          </a:p>
          <a:p>
            <a:pPr rtl="0" lvl="0">
              <a:buNone/>
            </a:pPr>
            <a:r>
              <a:rPr sz="1800" lang="en"/>
              <a:t>Generic method </a:t>
            </a:r>
            <a:r>
              <a:rPr b="1" sz="1800" lang="en"/>
              <a:t>static &lt;E&gt; List&lt;E&gt; asList(E[]</a:t>
            </a:r>
          </a:p>
          <a:p>
            <a:pPr rtl="0" lvl="0">
              <a:buNone/>
            </a:pPr>
            <a:r>
              <a:rPr sz="1800" lang="en"/>
              <a:t>Type token </a:t>
            </a:r>
            <a:r>
              <a:rPr b="1" sz="1800" lang="en"/>
              <a:t>String.class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Dont use raw types in new code</a:t>
            </a:r>
          </a:p>
          <a:p>
            <a:pPr rtl="0" lvl="0">
              <a:buNone/>
            </a:pPr>
            <a:r>
              <a:rPr lang="en"/>
              <a:t>Eliminate unchecked warning in existing code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Prefer lists to arrays</a:t>
            </a:r>
          </a:p>
          <a:p>
            <a:pPr rtl="0" lvl="0">
              <a:buNone/>
            </a:pPr>
            <a:r>
              <a:rPr b="1" sz="1800" lang="en"/>
              <a:t>// Fails at runtime!</a:t>
            </a:r>
          </a:p>
          <a:p>
            <a:pPr rtl="0" lvl="0">
              <a:buNone/>
            </a:pPr>
            <a:r>
              <a:rPr sz="1800" lang="en"/>
              <a:t>Object[] objectArray = new Long[1];</a:t>
            </a:r>
          </a:p>
          <a:p>
            <a:pPr rtl="0" lvl="0">
              <a:buNone/>
            </a:pPr>
            <a:r>
              <a:rPr sz="1800" lang="en"/>
              <a:t>objectArray[0] = "I don't fit in"; // Throws ArrayStoreException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en"/>
              <a:t>// Won't compile!</a:t>
            </a:r>
          </a:p>
          <a:p>
            <a:pPr rtl="0" lvl="0">
              <a:buNone/>
            </a:pPr>
            <a:r>
              <a:rPr sz="1800" lang="en"/>
              <a:t>List&lt;Object&gt; ol = new ArrayList&lt;Long&gt;(); // Incompatible types</a:t>
            </a:r>
          </a:p>
          <a:p>
            <a:pPr rtl="0" lvl="0">
              <a:buNone/>
            </a:pPr>
            <a:r>
              <a:rPr sz="1800" lang="en"/>
              <a:t>ol.add("I don't fit in");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Favor generic types &amp; Methods</a:t>
            </a:r>
          </a:p>
          <a:p>
            <a:pPr rtl="0" lvl="0">
              <a:buNone/>
            </a:pPr>
            <a:r>
              <a:rPr lang="en"/>
              <a:t>public class Stack&lt;E&gt; {</a:t>
            </a:r>
          </a:p>
          <a:p>
            <a:pPr rtl="0" lvl="0">
              <a:buNone/>
            </a:pPr>
            <a:r>
              <a:rPr lang="en"/>
              <a:t>}</a:t>
            </a:r>
          </a:p>
          <a:p>
            <a:pPr rtl="0" lvl="0">
              <a:buNone/>
            </a:pPr>
            <a:r>
              <a:rPr lang="en"/>
              <a:t>private E[] elements;</a:t>
            </a:r>
          </a:p>
          <a:p>
            <a:pPr rtl="0" lvl="0">
              <a:buNone/>
            </a:pPr>
            <a:r>
              <a:rPr b="1" lang="en"/>
              <a:t>// Generic method</a:t>
            </a:r>
          </a:p>
          <a:p>
            <a:pPr rtl="0" lvl="0">
              <a:buNone/>
            </a:pPr>
            <a:r>
              <a:rPr lang="en"/>
              <a:t>public static &lt;E&gt; Set&lt;E&gt; union(Set&lt;E&gt; s1, Set&lt;E&gt; s2) {</a:t>
            </a:r>
          </a:p>
          <a:p>
            <a:pPr rtl="0" lvl="0">
              <a:buNone/>
            </a:pPr>
            <a:r>
              <a:rPr lang="en"/>
              <a:t>Set&lt;E&gt; result = new HashSet&lt;E&gt;(s1);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Recursive Type	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public static &lt;T extends Comparable&lt;T&gt;&gt; T max(List&lt;T&gt; list) {</a:t>
            </a:r>
          </a:p>
          <a:p>
            <a:pPr rtl="0" lvl="0">
              <a:buNone/>
            </a:pPr>
            <a:r>
              <a:rPr sz="2400" lang="en"/>
              <a:t>Iterator&lt;T&gt; i = list.iterator();</a:t>
            </a:r>
          </a:p>
          <a:p>
            <a:pPr rtl="0" lvl="0">
              <a:buNone/>
            </a:pPr>
            <a:r>
              <a:rPr sz="2400" lang="en"/>
              <a:t>T result = i.next();</a:t>
            </a:r>
          </a:p>
          <a:p>
            <a:pPr rtl="0" lvl="0">
              <a:buNone/>
            </a:pPr>
            <a:r>
              <a:rPr sz="2400" lang="en"/>
              <a:t>while (i.hasNext()) {</a:t>
            </a:r>
          </a:p>
          <a:p>
            <a:pPr rtl="0" lvl="0">
              <a:buNone/>
            </a:pPr>
            <a:r>
              <a:rPr sz="2400" lang="en"/>
              <a:t>T t = i.next();</a:t>
            </a:r>
          </a:p>
          <a:p>
            <a:pPr rtl="0" lvl="0">
              <a:buNone/>
            </a:pPr>
            <a:r>
              <a:rPr sz="2400" lang="en"/>
              <a:t>if (t.compareTo(result) &gt; 0)</a:t>
            </a:r>
          </a:p>
          <a:p>
            <a:pPr rtl="0" lvl="0">
              <a:buNone/>
            </a:pPr>
            <a:r>
              <a:rPr sz="2400" lang="en"/>
              <a:t>result = t;</a:t>
            </a:r>
          </a:p>
          <a:p>
            <a:pPr rtl="0" lvl="0">
              <a:buNone/>
            </a:pPr>
            <a:r>
              <a:rPr sz="2400" lang="en"/>
              <a:t>}</a:t>
            </a:r>
          </a:p>
          <a:p>
            <a:pPr rtl="0" lvl="0">
              <a:buNone/>
            </a:pPr>
            <a:r>
              <a:rPr sz="2400" lang="en"/>
              <a:t>return result;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Use bounded wildcards to increase API flexibility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// Wildcard type for parameter that serves as an E producer</a:t>
            </a:r>
          </a:p>
          <a:p>
            <a:pPr rtl="0" lvl="0">
              <a:buNone/>
            </a:pPr>
            <a:r>
              <a:rPr lang="en"/>
              <a:t>public void pushAll(Iterable&lt;? extends E&gt; src) {</a:t>
            </a:r>
          </a:p>
          <a:p>
            <a:pPr rtl="0" lvl="0">
              <a:buNone/>
            </a:pPr>
            <a:r>
              <a:rPr lang="en"/>
              <a:t>// Wildcard type for parameter that serves as an E consumer public void popAll(Collection&lt;? super E&gt; dst) {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PECS stands for producer-extends, consumer-super.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en"/>
              <a:t>Comparable Interface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is needed for the below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Collections.sort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Set interface</a:t>
            </a:r>
          </a:p>
          <a:p>
            <a:pPr rtl="0" lvl="0">
              <a:buNone/>
            </a:pPr>
            <a:r>
              <a:rPr b="1" lang="en" i="1"/>
              <a:t>Consider implementing comparable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Type safe Heterogenous pattern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// Typesafe heterogeneous container pattern - implementation</a:t>
            </a:r>
          </a:p>
          <a:p>
            <a:pPr rtl="0" lvl="0">
              <a:buNone/>
            </a:pPr>
            <a:r>
              <a:rPr lang="en"/>
              <a:t>public class Favorites {</a:t>
            </a:r>
          </a:p>
          <a:p>
            <a:pPr rtl="0" lvl="0">
              <a:buNone/>
            </a:pPr>
            <a:r>
              <a:rPr lang="en"/>
              <a:t>private Map&lt;Class&lt;?&gt;, Object&gt; favorites =</a:t>
            </a:r>
          </a:p>
          <a:p>
            <a:pPr rtl="0" lvl="0">
              <a:buNone/>
            </a:pPr>
            <a:r>
              <a:rPr lang="en"/>
              <a:t>new HashMap&lt;Class&lt;?&gt;, Object&gt;();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public &lt;T&gt; void putFavorite(Class&lt;T&gt; type, T instance) {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Serialization</a:t>
            </a:r>
          </a:p>
        </p:txBody>
      </p:sp>
      <p:sp>
        <p:nvSpPr>
          <p:cNvPr id="385" name="Shape 385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Implement Serializable judiciously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400" lang="en"/>
              <a:t>it decreases the flexibility to change a class’s implementation.</a:t>
            </a:r>
          </a:p>
          <a:p>
            <a:pPr rtl="0" lvl="1" indent="-381000" marL="914400"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sz="2400" lang="en"/>
              <a:t>serial versionUIDs.  (InvalidClassException at runtime.)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bugs and security issues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testing effort-new version is backward compatible or not?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provide an accessible parameterless constructor if its not serializable and designed for extension.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think which fields have to be serialized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 instance control, prefer enum types to readResolve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// Enum singleton - the preferred approach</a:t>
            </a:r>
          </a:p>
          <a:p>
            <a:pPr rtl="0" lvl="0">
              <a:buNone/>
            </a:pPr>
            <a:r>
              <a:rPr lang="en"/>
              <a:t>public enum Elvis {</a:t>
            </a:r>
          </a:p>
          <a:p>
            <a:pPr rtl="0" lvl="0">
              <a:buNone/>
            </a:pPr>
            <a:r>
              <a:rPr lang="en"/>
              <a:t>INSTANCE;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>
                <a:solidFill>
                  <a:srgbClr val="000000"/>
                </a:solidFill>
              </a:rPr>
              <a:t>clone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x.clone() != x</a:t>
            </a:r>
          </a:p>
          <a:p>
            <a:pPr rtl="0" lvl="0" indent="-4572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x.clone().getClass() == x.getClass() </a:t>
            </a:r>
          </a:p>
          <a:p>
            <a:pPr rtl="0" lvl="0" indent="-4572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x.clone().equals(x)</a:t>
            </a:r>
          </a:p>
          <a:p>
            <a:pPr rtl="0" lvl="0" indent="-4572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600" lang="en">
                <a:solidFill>
                  <a:srgbClr val="000000"/>
                </a:solidFill>
              </a:rPr>
              <a:t>alternative to clone is copy constructor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en" i="1">
                <a:solidFill>
                  <a:srgbClr val="000000"/>
                </a:solidFill>
              </a:rPr>
              <a:t>override clone judiciously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Classes and Interfaces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 i="1"/>
              <a:t>Minimize the accessibility of classes and members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information Hiding or </a:t>
            </a:r>
            <a:r>
              <a:rPr b="1" sz="3600" lang="en" i="1"/>
              <a:t>Encapsulation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i="1"/>
              <a:t>decouples modules that comprise system,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developed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optimized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understood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modified ..... All in Isolation</a:t>
            </a:r>
          </a:p>
          <a:p>
            <a:pPr rtl="0" lvl="0">
              <a:buNone/>
            </a:pPr>
            <a:r>
              <a:rPr lang="en" i="1"/>
              <a:t>The rule of thumb is simple: make each class or member as inaccessible as possible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