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r>
              <a:rPr lang="en-US"/>
              <a:t> &amp; Mocking Frameworks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y="2130425" x="685800"/>
            <a:ext cy="14700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JMOCKIT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Expectations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replay verify Model (AAA)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@Mocked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@Input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onInstance()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2250" marL="342900">
              <a:spcBef>
                <a:spcPts val="640"/>
              </a:spcBef>
              <a:buClr>
                <a:schemeClr val="dk1"/>
              </a:buClr>
              <a:buSzPct val="59375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Injectable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With,any….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Invocation count (times)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Strict and Non Strict Expectations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Iterated Expectations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if invocation never happened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Verification in order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Partially ordered verification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verification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iterations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Validating invocation arguments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private fields, methods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Mocking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Mocks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Reusing Expectation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Easymock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