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58" autoAdjust="0"/>
  </p:normalViewPr>
  <p:slideViewPr>
    <p:cSldViewPr>
      <p:cViewPr varScale="1">
        <p:scale>
          <a:sx n="44" d="100"/>
          <a:sy n="44" d="100"/>
        </p:scale>
        <p:origin x="-126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D9B1-6B4E-4192-966B-FDD79E211862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27B6-89A9-4C9F-BE7E-3FB35AAE0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14799-C4F9-48DF-A127-FA652949991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0526-8E72-489C-9D3C-B58A9A2A2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50526-8E72-489C-9D3C-B58A9A2A2C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4F02DF-DFE6-41C7-A651-1F03E27467F4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AD4E4F-3CD2-4A0C-AB76-197EE9CF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aadin.com/demo" TargetMode="External"/><Relationship Id="rId2" Type="http://schemas.openxmlformats.org/officeDocument/2006/relationships/hyperlink" Target="http://vaadin.com/eclip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aadin.com/learn" TargetMode="External"/><Relationship Id="rId4" Type="http://schemas.openxmlformats.org/officeDocument/2006/relationships/hyperlink" Target="http://vaadin.com/add-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Vaadin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web content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AJAX</a:t>
            </a:r>
          </a:p>
          <a:p>
            <a:endParaRPr lang="en-US" dirty="0" smtClean="0"/>
          </a:p>
          <a:p>
            <a:r>
              <a:rPr lang="en-US" dirty="0" smtClean="0"/>
              <a:t>GWT </a:t>
            </a:r>
            <a:r>
              <a:rPr lang="en-US" dirty="0" smtClean="0"/>
              <a:t> features can be used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smtClean="0"/>
              <a:t>driven</a:t>
            </a:r>
          </a:p>
          <a:p>
            <a:endParaRPr lang="en-US" dirty="0" smtClean="0"/>
          </a:p>
          <a:p>
            <a:r>
              <a:rPr lang="en-US" dirty="0" smtClean="0"/>
              <a:t>No Java Script knowledge</a:t>
            </a:r>
          </a:p>
          <a:p>
            <a:endParaRPr lang="en-US" dirty="0" smtClean="0"/>
          </a:p>
          <a:p>
            <a:r>
              <a:rPr lang="en-US" dirty="0" smtClean="0"/>
              <a:t>Themes</a:t>
            </a:r>
          </a:p>
          <a:p>
            <a:endParaRPr lang="en-US" dirty="0" smtClean="0"/>
          </a:p>
          <a:p>
            <a:r>
              <a:rPr lang="en-US" dirty="0" smtClean="0"/>
              <a:t>JSON is used and not XML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TOMCAT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ECLIPSE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VAADIN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VAADIN PLUGIN FOR ECLIPSE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Vaadin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611560" y="3002434"/>
            <a:ext cx="187220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Vaadin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419872" y="2924944"/>
            <a:ext cx="2160240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067944" y="4797152"/>
            <a:ext cx="914400" cy="1008112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898414" y="1916832"/>
            <a:ext cx="1224136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5652120" y="4581128"/>
            <a:ext cx="151216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5" idx="1"/>
          </p:cNvCxnSpPr>
          <p:nvPr/>
        </p:nvCxnSpPr>
        <p:spPr>
          <a:xfrm flipV="1">
            <a:off x="2483768" y="3320988"/>
            <a:ext cx="936104" cy="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7" idx="2"/>
          </p:cNvCxnSpPr>
          <p:nvPr/>
        </p:nvCxnSpPr>
        <p:spPr>
          <a:xfrm flipV="1">
            <a:off x="4499992" y="2348880"/>
            <a:ext cx="1049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4499992" y="3717032"/>
            <a:ext cx="190821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6" idx="0"/>
          </p:cNvCxnSpPr>
          <p:nvPr/>
        </p:nvCxnSpPr>
        <p:spPr>
          <a:xfrm>
            <a:off x="4499992" y="3717032"/>
            <a:ext cx="25152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/>
          <p:cNvSpPr/>
          <p:nvPr/>
        </p:nvSpPr>
        <p:spPr>
          <a:xfrm>
            <a:off x="6588224" y="3017932"/>
            <a:ext cx="12024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Listeners</a:t>
            </a:r>
            <a:endParaRPr lang="en-US" dirty="0"/>
          </a:p>
        </p:txBody>
      </p:sp>
      <p:cxnSp>
        <p:nvCxnSpPr>
          <p:cNvPr id="48" name="Straight Connector 47"/>
          <p:cNvCxnSpPr>
            <a:stCxn id="5" idx="3"/>
            <a:endCxn id="46" idx="1"/>
          </p:cNvCxnSpPr>
          <p:nvPr/>
        </p:nvCxnSpPr>
        <p:spPr>
          <a:xfrm>
            <a:off x="5580112" y="3320988"/>
            <a:ext cx="1008112" cy="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51592"/>
            <a:ext cx="7467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Component </a:t>
            </a:r>
            <a:r>
              <a:rPr lang="en-US" dirty="0" smtClean="0"/>
              <a:t>Errors</a:t>
            </a:r>
          </a:p>
          <a:p>
            <a:endParaRPr lang="en-US" dirty="0" smtClean="0"/>
          </a:p>
          <a:p>
            <a:r>
              <a:rPr lang="en-US" dirty="0" smtClean="0"/>
              <a:t>Notifications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UI </a:t>
            </a:r>
            <a:r>
              <a:rPr lang="en-US" dirty="0" smtClean="0"/>
              <a:t>Components</a:t>
            </a:r>
          </a:p>
          <a:p>
            <a:endParaRPr lang="en-US" dirty="0" smtClean="0"/>
          </a:p>
          <a:p>
            <a:r>
              <a:rPr lang="en-US" dirty="0" smtClean="0"/>
              <a:t>Layouts</a:t>
            </a:r>
          </a:p>
          <a:p>
            <a:endParaRPr lang="en-US" dirty="0" smtClean="0"/>
          </a:p>
          <a:p>
            <a:r>
              <a:rPr lang="en-US" dirty="0" smtClean="0"/>
              <a:t>Data Model</a:t>
            </a:r>
          </a:p>
          <a:p>
            <a:endParaRPr lang="en-US" dirty="0" smtClean="0"/>
          </a:p>
          <a:p>
            <a:r>
              <a:rPr lang="en-US" dirty="0" smtClean="0"/>
              <a:t>Portal compatible</a:t>
            </a:r>
          </a:p>
          <a:p>
            <a:endParaRPr lang="en-US" dirty="0" smtClean="0"/>
          </a:p>
          <a:p>
            <a:r>
              <a:rPr lang="en-US" dirty="0" smtClean="0"/>
              <a:t>GUI for mobiles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	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22" y="1600200"/>
            <a:ext cx="5943556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Vaadin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MyApp</a:t>
            </a:r>
            <a:r>
              <a:rPr lang="en-US" dirty="0" smtClean="0"/>
              <a:t> extends </a:t>
            </a:r>
            <a:r>
              <a:rPr lang="en-US" dirty="0" err="1" smtClean="0"/>
              <a:t>com.vaadin.Application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void init()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r>
              <a:rPr lang="en-US" dirty="0" smtClean="0"/>
              <a:t>Extend Application and implement init method will create an application</a:t>
            </a:r>
          </a:p>
          <a:p>
            <a:r>
              <a:rPr lang="en-US" dirty="0" smtClean="0"/>
              <a:t>Every application has &lt;&gt;-----------</a:t>
            </a:r>
            <a:r>
              <a:rPr lang="en-US" dirty="0" smtClean="0">
                <a:sym typeface="Wingdings" pitchFamily="2" charset="2"/>
              </a:rPr>
              <a:t>  Main window</a:t>
            </a:r>
          </a:p>
          <a:p>
            <a:r>
              <a:rPr lang="en-US" dirty="0" smtClean="0"/>
              <a:t>Deploy- use eclipse -&gt;File -&gt; export as war and deploy in web server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</a:t>
            </a:r>
            <a:r>
              <a:rPr lang="en-US" dirty="0" smtClean="0"/>
              <a:t>estart application : add ?</a:t>
            </a:r>
            <a:r>
              <a:rPr lang="en-US" dirty="0" err="1" smtClean="0"/>
              <a:t>restartApplication</a:t>
            </a:r>
            <a:r>
              <a:rPr lang="en-US" dirty="0" smtClean="0"/>
              <a:t> to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Debug application using ? Debug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bean with setters and getters</a:t>
            </a:r>
          </a:p>
          <a:p>
            <a:r>
              <a:rPr lang="en-US" dirty="0" smtClean="0"/>
              <a:t>Create a form</a:t>
            </a:r>
          </a:p>
          <a:p>
            <a:r>
              <a:rPr lang="en-US" dirty="0" smtClean="0"/>
              <a:t>Set the form data source as bean</a:t>
            </a:r>
          </a:p>
          <a:p>
            <a:r>
              <a:rPr lang="en-US" dirty="0" smtClean="0"/>
              <a:t>And run </a:t>
            </a:r>
            <a:r>
              <a:rPr lang="en-US" smtClean="0"/>
              <a:t>the app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vaadin.com/eclipse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for eclipse and how to use </a:t>
            </a:r>
          </a:p>
          <a:p>
            <a:r>
              <a:rPr lang="en-US" dirty="0" smtClean="0"/>
              <a:t>Demo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vaadin.com/demo</a:t>
            </a:r>
            <a:endParaRPr lang="en-US" b="1" dirty="0" smtClean="0"/>
          </a:p>
          <a:p>
            <a:r>
              <a:rPr lang="en-US" b="1" dirty="0" smtClean="0"/>
              <a:t>Add </a:t>
            </a:r>
            <a:r>
              <a:rPr lang="en-US" b="1" dirty="0" err="1" smtClean="0"/>
              <a:t>ons</a:t>
            </a:r>
            <a:r>
              <a:rPr lang="en-US" b="1" dirty="0" smtClean="0"/>
              <a:t> </a:t>
            </a:r>
            <a:r>
              <a:rPr lang="en-US" b="1" dirty="0" smtClean="0">
                <a:hlinkClick r:id="rId4"/>
              </a:rPr>
              <a:t>http://</a:t>
            </a:r>
            <a:r>
              <a:rPr lang="en-US" b="1" dirty="0" smtClean="0">
                <a:hlinkClick r:id="rId4"/>
              </a:rPr>
              <a:t>vaadin.com/add-ons</a:t>
            </a:r>
            <a:endParaRPr lang="en-US" b="1" dirty="0" smtClean="0"/>
          </a:p>
          <a:p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vaadin.com/learn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3276</TotalTime>
  <Words>170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Vaadin</vt:lpstr>
      <vt:lpstr>What And Why ?</vt:lpstr>
      <vt:lpstr>Environment Setup  </vt:lpstr>
      <vt:lpstr>Vaadin Application</vt:lpstr>
      <vt:lpstr>Features</vt:lpstr>
      <vt:lpstr>Data Model </vt:lpstr>
      <vt:lpstr>Create Vaadin Application</vt:lpstr>
      <vt:lpstr>Simple Form </vt:lpstr>
      <vt:lpstr>Links</vt:lpstr>
    </vt:vector>
  </TitlesOfParts>
  <Company>Nokia Siemens Networks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Purna Chandra</dc:creator>
  <cp:lastModifiedBy>Purna Chandra</cp:lastModifiedBy>
  <cp:revision>158</cp:revision>
  <dcterms:created xsi:type="dcterms:W3CDTF">2012-05-12T10:10:50Z</dcterms:created>
  <dcterms:modified xsi:type="dcterms:W3CDTF">2012-05-16T15:09:47Z</dcterms:modified>
</cp:coreProperties>
</file>