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5273E5D-EA03-4B2A-A720-8C09B706DAD7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3190" spc="-1">
                <a:latin typeface="Source Sans Pro Black"/>
              </a:rPr>
              <a:t>Click to edit the title text format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Source Sans Pro"/>
              </a:rPr>
              <a:t>Second Outline Level</a:t>
            </a:r>
            <a:endParaRPr/>
          </a:p>
          <a:p>
            <a:pPr lvl="2" marL="1296000" indent="-288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Source Sans Pro"/>
              </a:rPr>
              <a:t>Third Outline Level</a:t>
            </a:r>
            <a:endParaRPr/>
          </a:p>
          <a:p>
            <a:pPr lvl="3" marL="1728000" indent="-216000">
              <a:buClr>
                <a:srgbClr val="2c3e50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Source Sans Pro"/>
              </a:rPr>
              <a:t>Fourth Outline Level</a:t>
            </a:r>
            <a:endParaRPr/>
          </a:p>
          <a:p>
            <a:pPr lvl="4" marL="2160000" indent="-216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Source Sans Pro"/>
              </a:rPr>
              <a:t>Fifth Outline Level</a:t>
            </a:r>
            <a:endParaRPr/>
          </a:p>
          <a:p>
            <a:pPr lvl="5" marL="2592000" indent="-216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Source Sans Pro"/>
              </a:rPr>
              <a:t>Sixth Outline Level</a:t>
            </a:r>
            <a:endParaRPr/>
          </a:p>
          <a:p>
            <a:pPr lvl="6" marL="3024000" indent="-216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Source Sans Pro"/>
              </a:rPr>
              <a:t>Seventh Outline Level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>
                <a:latin typeface="Source Sans Pro Black"/>
              </a:rPr>
              <a:t>&lt;date/time&gt;</a:t>
            </a:r>
            <a:endParaRPr/>
          </a:p>
        </p:txBody>
      </p:sp>
      <p:sp>
        <p:nvSpPr>
          <p:cNvPr id="44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US" sz="1800" spc="-1">
                <a:latin typeface="Source Sans Pro Black"/>
              </a:rPr>
              <a:t>&lt;footer&gt;</a:t>
            </a:r>
            <a:endParaRPr/>
          </a:p>
        </p:txBody>
      </p:sp>
      <p:sp>
        <p:nvSpPr>
          <p:cNvPr id="45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BCDD6AC9-9120-4F44-85D8-F0BB5980FD6B}" type="slidenum">
              <a:rPr b="1" lang="en-US" sz="1800" spc="-1">
                <a:latin typeface="Source Sans Pro Black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190" spc="-1">
                <a:latin typeface="Source Sans Pro Black"/>
              </a:rPr>
              <a:t>Node.js dan SaaS: </a:t>
            </a:r>
            <a:r>
              <a:rPr b="1" i="1" lang="en-US" sz="3190" spc="-1">
                <a:latin typeface="Source Sans Pro Black"/>
              </a:rPr>
              <a:t>Development </a:t>
            </a:r>
            <a:r>
              <a:rPr b="1" lang="en-US" sz="3190" spc="-1">
                <a:latin typeface="Source Sans Pro Black"/>
              </a:rPr>
              <a:t>dan </a:t>
            </a:r>
            <a:r>
              <a:rPr b="1" i="1" lang="en-US" sz="3190" spc="-1">
                <a:latin typeface="Source Sans Pro Black"/>
              </a:rPr>
              <a:t>Deployment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200" spc="-1">
                <a:latin typeface="Source Sans Pro"/>
              </a:rPr>
              <a:t>Dipresentasikan di </a:t>
            </a:r>
            <a:endParaRPr/>
          </a:p>
          <a:p>
            <a:pPr algn="ctr"/>
            <a:r>
              <a:rPr lang="en-US" sz="3200" spc="-1">
                <a:latin typeface="Source Sans Pro"/>
              </a:rPr>
              <a:t>Universitas Syiah Kuala</a:t>
            </a:r>
            <a:endParaRPr/>
          </a:p>
          <a:p>
            <a:pPr algn="ctr"/>
            <a:r>
              <a:rPr lang="en-US" sz="3200" spc="-1">
                <a:latin typeface="Source Sans Pro"/>
              </a:rPr>
              <a:t>Banda Aceh</a:t>
            </a:r>
            <a:endParaRPr/>
          </a:p>
          <a:p>
            <a:pPr algn="ctr"/>
            <a:r>
              <a:rPr lang="en-US" sz="3200" spc="-1">
                <a:latin typeface="Source Sans Pro"/>
              </a:rPr>
              <a:t>2 November 2015</a:t>
            </a:r>
            <a:endParaRPr/>
          </a:p>
          <a:p>
            <a:pPr algn="ctr"/>
            <a:endParaRPr/>
          </a:p>
          <a:p>
            <a:pPr algn="ctr"/>
            <a:r>
              <a:rPr lang="en-US" sz="3200" spc="-1">
                <a:latin typeface="Source Sans Pro"/>
              </a:rPr>
              <a:t>Oleh:</a:t>
            </a:r>
            <a:endParaRPr/>
          </a:p>
          <a:p>
            <a:pPr algn="ctr"/>
            <a:r>
              <a:rPr lang="en-US" sz="3200" spc="-1">
                <a:latin typeface="Source Sans Pro"/>
              </a:rPr>
              <a:t>Bambang Purnomosidi D. P.</a:t>
            </a:r>
            <a:endParaRPr/>
          </a:p>
          <a:p>
            <a:pPr algn="ctr"/>
            <a:r>
              <a:rPr lang="en-US" sz="3200" spc="-1">
                <a:latin typeface="Source Sans Pro"/>
              </a:rPr>
              <a:t>http://bpdp.xyz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190" spc="-1">
                <a:latin typeface="Source Sans Pro Black"/>
              </a:rPr>
              <a:t>Cloud Computing: SaaS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Business logic: class, function, implementasi dari algoritma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Database: SQL dan NoSQL. 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SQL untuk structured data, NoSQL untuk semi /  unstructured data serta jenis-jenis data lain (Object Oriented, Graph, XML, /etc).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190" spc="-1">
                <a:latin typeface="Source Sans Pro Black"/>
              </a:rPr>
              <a:t>Node.js: Development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Mengenal Node.js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Instalasi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Package Management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IDE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Tools untuk development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Database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Node.js dan Client Side JavaScript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190" spc="-1">
                <a:latin typeface="Source Sans Pro Black"/>
              </a:rPr>
              <a:t>Node.js: Pengenalan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Merupakan </a:t>
            </a:r>
            <a:r>
              <a:rPr b="1" i="1" lang="en-US" sz="3200" spc="-1">
                <a:latin typeface="Source Sans Pro Semibold"/>
              </a:rPr>
              <a:t>runtime </a:t>
            </a:r>
            <a:r>
              <a:rPr b="1" lang="en-US" sz="3200" spc="-1">
                <a:latin typeface="Source Sans Pro Semibold"/>
              </a:rPr>
              <a:t>dari JavaScript yang dibangun dari </a:t>
            </a:r>
            <a:r>
              <a:rPr b="1" i="1" lang="en-US" sz="3200" spc="-1">
                <a:latin typeface="Source Sans Pro Semibold"/>
              </a:rPr>
              <a:t>Chrome's V8 JavaScript Engine</a:t>
            </a:r>
            <a:r>
              <a:rPr b="1" lang="en-US" sz="3200" spc="-1">
                <a:latin typeface="Source Sans Pro Semibold"/>
              </a:rPr>
              <a:t>. 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Node.js =&gt; JavaScript untuk server backend.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Arsitektur Node.js =&gt; event driven dan non-blocking IO API.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Dibuat pertama kali oleh Ryan Dahl, setelah itu dikembangkan oleh komunitas.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Pernah “pecah”, muncul fork baru: iojs. Sekarang menyatu lagi mulai versi 4.x.x. 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Node.js tersedia dalam 2 versi: (1) LTS (Long Term Support) dan (2) Stable. 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190" spc="-1">
                <a:latin typeface="Source Sans Pro Black"/>
              </a:rPr>
              <a:t>Node.js Instalasi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As easy as double click on Windows dan ekstrak dan kemudian setting </a:t>
            </a:r>
            <a:r>
              <a:rPr b="1" i="1" lang="en-US" sz="3200" spc="-1">
                <a:latin typeface="Source Sans Pro Semibold"/>
              </a:rPr>
              <a:t>env vars</a:t>
            </a:r>
            <a:r>
              <a:rPr b="1" lang="en-US" sz="3200" spc="-1">
                <a:latin typeface="Source Sans Pro Semibold"/>
              </a:rPr>
              <a:t> di Linux. Macintosh installer juga tersedia.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Merasa kurang kerjaan? Compile from scratch then! (perlu Python 2.x).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190" spc="-1">
                <a:latin typeface="Source Sans Pro Black"/>
              </a:rPr>
              <a:t>Node.js: Package Management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Saat membangun aplikasi, developers sering memerlukan library / pustaka. Selain itu, ada software siap pakai juga yang bisa langsung dijalankan. Perlu software untuk mengelola paket (library maupun executable software).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Package management: sisi client dan server.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Client: bower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Server: npm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190" spc="-1">
                <a:latin typeface="Source Sans Pro Black"/>
              </a:rPr>
              <a:t>Node.js: IDE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IDE: Integrated Development Environment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Software yang digunakan untuk menjalankan mengetikkan source code, memberikan fitur linting, memeriksa ejaan, menampilkan pertolongan untuk error, menampilkan dokumentasi, mengelola proyek pengembangan software, dan lain-lain.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IDE sering juga berasal dari text editor yang ditambahi beberapa plugins (misalnya Vim, Emacs, /etc) atau memang full blown editor yang dibangun khusus untuk membangun aplikasi (misalnya NetBeans, JetBrains WebStorm, dll).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IDE untuk membangun aplikasi berbasis Node.js bisa dalam bentuk offline maupun online (Koding, Cloud9, /etc).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190" spc="-1">
                <a:latin typeface="Source Sans Pro Black"/>
              </a:rPr>
              <a:t>Node.js: Tools untuk Development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Linter: memeriksa syntax: jshint, jslint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Testing tools: mocha, jasmine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Source control management (scm): git, mercurial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Framework: kebanyakan berbasis MVC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190" spc="-1">
                <a:latin typeface="Source Sans Pro Black"/>
              </a:rPr>
              <a:t>Node.js dan Database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Database: SQL dan NoSQL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Node.js mempunyai banyak pustaka untuk berbagai macam database. Search di </a:t>
            </a:r>
            <a:r>
              <a:rPr b="1" lang="en-US" sz="3200" spc="-1">
                <a:latin typeface="Source Sans Pro Semibold"/>
              </a:rPr>
              <a:t>http://npmjs.com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ORM (Object Relational Mapper): sequelize (untuk MySQL, PostgreSQL, MariaDB, SQLite, MSSQL).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Bagaimana jika tidak ada driver? RESTful web services.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Beberapa database sekarang memungkinkan untuk meng-embedd JavaScript untuk memanipulasi data secara langsung dalam database: MongoDB, ArangoDB.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Good news: development untuk client side, server side, dan database =&gt; menggunakan 1 bahasa pemrograman: JavaScript.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190" spc="-1">
                <a:latin typeface="Source Sans Pro Black"/>
              </a:rPr>
              <a:t>Node.js dan Client Side JavaScript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Templating: Jade, ejs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Gunakan framework untuk client side: AngularJS, ReactJS, etc.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Another good news: no language zoo, semua JavaScript, mulai dari client – server / backend – database.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190" spc="-1">
                <a:latin typeface="Source Sans Pro Black"/>
              </a:rPr>
              <a:t>Node.js: Deployment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Node.js tidak memerlukan web server yang terpisah karena sudah mempunyai pustaka untuk http server. Bandingkan dengan PHP =&gt; Apache web server.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Jika tidak ingin kesulitan, bangun aplikasi SaaS menggunakan penyedia PaaS yang sudah ada. Heroku menyediakan fasilitas yang terkini. OpenShift juga menyediakan Node.js tetapi versi yang agak lama.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Jika ingin “everything under control”, bangun private PaaS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190" spc="-1">
                <a:latin typeface="Source Sans Pro Black"/>
              </a:rPr>
              <a:t>Agenda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Cloud Computing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Lingkungan Pengembangan JavaScript dan Node.js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i="1" lang="en-US" sz="3200" spc="-1">
                <a:latin typeface="Source Sans Pro Semibold"/>
              </a:rPr>
              <a:t>Deployment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190" spc="-1">
                <a:latin typeface="Source Sans Pro Black"/>
              </a:rPr>
              <a:t>Private PaaS untuk Node.js Deployment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OpenShift Origin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CloudFoundry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190" spc="-1">
                <a:latin typeface="Source Sans Pro Black"/>
              </a:rPr>
              <a:t>Cloud Computing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源ノ角ゴシック Bold"/>
              </a:rPr>
              <a:t>Agenda: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源ノ角ゴシック Bold"/>
              </a:rPr>
              <a:t>Gambaran Umum Cloud Computing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源ノ角ゴシック Bold"/>
              </a:rPr>
              <a:t>Service Models: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tarSymbol"/>
              <a:buChar char=""/>
            </a:pPr>
            <a:r>
              <a:rPr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源ノ角ゴシック Normal"/>
              </a:rPr>
              <a:t>IaaS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tarSymbol"/>
              <a:buChar char=""/>
            </a:pPr>
            <a:r>
              <a:rPr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源ノ角ゴシック Normal"/>
              </a:rPr>
              <a:t>PaaS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tarSymbol"/>
              <a:buChar char=""/>
            </a:pPr>
            <a:r>
              <a:rPr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源ノ角ゴシック Normal"/>
              </a:rPr>
              <a:t>SaaS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tarSymbol"/>
              <a:buChar char=""/>
            </a:pPr>
            <a:r>
              <a:rPr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源ノ角ゴシック Normal"/>
              </a:rPr>
              <a:t>/etc: XaaS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Deployment Models: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Source Sans Pro"/>
              </a:rPr>
              <a:t>Public Cloud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Source Sans Pro"/>
              </a:rPr>
              <a:t>Private Cloud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Source Sans Pro"/>
              </a:rPr>
              <a:t>Community Cloud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Source Sans Pro"/>
              </a:rPr>
              <a:t>Private Cloud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Source Sans Pro"/>
              </a:rPr>
              <a:t>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190" spc="-1">
                <a:latin typeface="Source Sans Pro Black"/>
              </a:rPr>
              <a:t>Mengenal Cloud Computing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Cloud Computing adalah konsep yang “obsolete” dengan implementasi teknologi terkini.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Cloud Computing menekankan pada XaaS (Everything as a Service): suatu “server” / “data center” yang lokasinya “entah berada dimana”, menyediakan sumber daya komputasi bagi client.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“</a:t>
            </a:r>
            <a:r>
              <a:rPr b="1" lang="en-US" sz="3200" spc="-1">
                <a:latin typeface="Source Sans Pro Semibold"/>
              </a:rPr>
              <a:t>Entah berada dimana” =&gt; di suatu node yang bisa dicapai menggunakan protokol TCP/IP. 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Users / Clients “memindahkan” sumber daya komputasi di perangkatnya ke sumber daya komputasi di “Entah berada dimana” tersebut.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190" spc="-1">
                <a:latin typeface="Source Sans Pro Black"/>
              </a:rPr>
              <a:t>Cloud Computing: Gambaran Umum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Service Model =&gt; Deployment Model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Service Model: IaaS, PaaS, SaaS =&gt; di</a:t>
            </a:r>
            <a:r>
              <a:rPr b="1" i="1" lang="en-US" sz="3200" spc="-1">
                <a:latin typeface="Source Sans Pro Semibold"/>
              </a:rPr>
              <a:t>deploy</a:t>
            </a:r>
            <a:r>
              <a:rPr b="1" lang="en-US" sz="3200" spc="-1">
                <a:latin typeface="Source Sans Pro Semibold"/>
              </a:rPr>
              <a:t> pada skala private, publik, atau hybrid.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IaaS → PaaS → SaaS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Client mengakses SaaS, developers berurusan dengan PaaS untuk membangun aplikasi SaaS.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190" spc="-1">
                <a:latin typeface="Source Sans Pro Black"/>
              </a:rPr>
              <a:t>Cloud Computing: IaaS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Infrastructure as a Service: Insfrastruktur dari Cloud Computing, seperti </a:t>
            </a:r>
            <a:r>
              <a:rPr b="1" i="1" lang="en-US" sz="3200" spc="-1">
                <a:latin typeface="Source Sans Pro Semibold"/>
              </a:rPr>
              <a:t>networking, virtual machines, servers, storage, load balancers, security, backup</a:t>
            </a:r>
            <a:r>
              <a:rPr b="1" lang="en-US" sz="3200" spc="-1">
                <a:latin typeface="Source Sans Pro Semibold"/>
              </a:rPr>
              <a:t> dan berbagai macam </a:t>
            </a:r>
            <a:r>
              <a:rPr b="1" i="1" lang="en-US" sz="3200" spc="-1">
                <a:latin typeface="Source Sans Pro Semibold"/>
              </a:rPr>
              <a:t>low level services.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190" spc="-1">
                <a:latin typeface="Source Sans Pro Black"/>
              </a:rPr>
              <a:t>Cloud Computing: PaaS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PaaS: development environment dan container untuk aplikasi SaaS yang dibangun, memungkinkan developer untuk membangun, menjalankan, dan mengelola aplikasi berbasis web 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Deployment: public, private, hybrid. Developers </a:t>
            </a:r>
            <a:r>
              <a:rPr b="1" lang="en-US" sz="3200" spc="-1">
                <a:latin typeface="Source Sans Pro Semibold"/>
              </a:rPr>
              <a:t>harus terbiasa dengan peranti berbasis shell. Don't think only in GUI.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190" spc="-1">
                <a:latin typeface="Source Sans Pro Black"/>
              </a:rPr>
              <a:t>Cloud Computing: SaaS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Sering disebut “on-demand” software, artinya users / clients tidak perlu “mempunyai” software tersebut di komputer mereka, tetapi jika sewaktu-waktu ingin menggunakan software tersebut, mereka bisa menggunakan: Google Docs.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Beberapa kategori: (1) Business Process as a Service (2) Diagramming Software as a Service, dll. 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190" spc="-1">
                <a:latin typeface="Source Sans Pro Black"/>
              </a:rPr>
              <a:t>Cloud Computing: SaaS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SaaS adalah aplikasi Web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Bangunan utama aplikasi web adalah: (X)HTML(5), CSS(3), JavaScript, serta berbagai macam spesifikasi dan standar dari W3C.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Ada 2 bagian utama: frontend dan backend. Logic di frontend harus menggunakan JavaScript sementara backend bisa bermacam-macam. Node.js adalah salah satu yang bisa digunakan di backend. Selain itu: Rust, Go, Java, Python, Ruby, PHP, /etc.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Backend: business logic dan database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Source Sans Pro Semibold"/>
              </a:rPr>
              <a:t> 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Application>LibreOffice/5.0.2.2$Linux_X86_64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2015-10-18T15:15:31Z</dcterms:created>
  <dc:creator>Bambang Purnomosidi</dc:creator>
  <dc:language>en-US</dc:language>
  <cp:lastModifiedBy>Bambang Purnomosidi</cp:lastModifiedBy>
  <dcterms:modified xsi:type="dcterms:W3CDTF">2015-10-31T13:15:50Z</dcterms:modified>
  <cp:revision>14</cp:revision>
</cp:coreProperties>
</file>