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7041-4179-460A-96CD-5B294F71DFDD}" type="datetimeFigureOut">
              <a:rPr lang="en-US" smtClean="0"/>
              <a:pPr/>
              <a:t>3/11/2021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5A411-8143-4594-9051-6BFDCBD9098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F0C-68AC-48F5-B853-60B33F027A78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369D-23D1-42F0-B4D8-48FEB94FC9C8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E40A-B741-4160-80A3-5601036272E6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31DF-97FD-4E15-923E-838CAAF205F8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6DA7-BB14-4163-BEEE-36303ED23DE1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767-B9A0-4E3F-9497-8DE6F5B07C39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19E-B5C8-4919-926C-B57C7169BECA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8469-5D9F-4D9A-B524-8C7788F9E44B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9954-59E7-4261-B535-C40CCA3CBC73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F789-CD4F-4217-B071-5005C96C7FBC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4920-0777-4A69-AF95-1CCC36BEF04C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FCED-1A60-4650-B3D9-F58E2BA7CED8}" type="datetime1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CONSTRUCTOR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Garamond" pitchFamily="18" charset="0"/>
              </a:rPr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700" dirty="0" smtClean="0">
                <a:latin typeface="Garamond" pitchFamily="18" charset="0"/>
              </a:rPr>
              <a:t>Constructor Assignment - II: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sz="2700" dirty="0" smtClean="0">
                <a:latin typeface="Garamond" pitchFamily="18" charset="0"/>
              </a:rPr>
              <a:t>Create Constructor, Instance Method and Static Method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sz="2700" dirty="0" smtClean="0">
                <a:latin typeface="Garamond" pitchFamily="18" charset="0"/>
              </a:rPr>
              <a:t>Constructor calling from main method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700" dirty="0" smtClean="0">
                <a:latin typeface="Garamond" pitchFamily="18" charset="0"/>
              </a:rPr>
              <a:t>Instance Method and Static Method from </a:t>
            </a:r>
            <a:r>
              <a:rPr lang="en-US" sz="2700" dirty="0" smtClean="0">
                <a:latin typeface="Garamond" pitchFamily="18" charset="0"/>
              </a:rPr>
              <a:t>Constructor </a:t>
            </a:r>
            <a:endParaRPr lang="en-IN" sz="2700" dirty="0" smtClean="0">
              <a:latin typeface="Garamond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THANK YOU</a:t>
            </a:r>
            <a:endParaRPr lang="en-IN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CONSTRUCTORS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It is a special type of method which is used to initialize the object.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Every time an object is created using the new() keyword, at least one constructor is called.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It calls a default constructor if there is no constructor available in the class. In such case, Java compiler provides a default constructor by default.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There are two types of constructors in Java: no-</a:t>
            </a:r>
            <a:r>
              <a:rPr lang="en-US" dirty="0" err="1" smtClean="0">
                <a:solidFill>
                  <a:schemeClr val="bg1"/>
                </a:solidFill>
                <a:latin typeface="Garamond" pitchFamily="18" charset="0"/>
              </a:rPr>
              <a:t>arg</a:t>
            </a:r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 constructor, and parameterized constructor.</a:t>
            </a:r>
          </a:p>
          <a:p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It is called constructor because it constructs the values at the time of object creation. </a:t>
            </a:r>
            <a:br>
              <a:rPr lang="en-US" dirty="0" smtClean="0">
                <a:solidFill>
                  <a:schemeClr val="bg1"/>
                </a:solidFill>
                <a:latin typeface="Garamond" pitchFamily="18" charset="0"/>
              </a:rPr>
            </a:br>
            <a:endParaRPr lang="en-US" dirty="0" smtClean="0">
              <a:solidFill>
                <a:schemeClr val="bg1"/>
              </a:solidFill>
              <a:latin typeface="Garamond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Garamond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Garamond" pitchFamily="18" charset="0"/>
            </a:endParaRPr>
          </a:p>
          <a:p>
            <a:endParaRPr lang="en-IN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8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smtClean="0">
                <a:latin typeface="Garamond" pitchFamily="18" charset="0"/>
              </a:rPr>
              <a:t>CONSTRUCTORS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itchFamily="18" charset="0"/>
              </a:rPr>
              <a:t>Rules for creating Java constructor :</a:t>
            </a:r>
          </a:p>
          <a:p>
            <a:r>
              <a:rPr lang="en-US" sz="2800" dirty="0" smtClean="0">
                <a:latin typeface="Garamond" pitchFamily="18" charset="0"/>
              </a:rPr>
              <a:t>Constructor name must be the same as its class name</a:t>
            </a:r>
          </a:p>
          <a:p>
            <a:r>
              <a:rPr lang="en-US" sz="2800" dirty="0" smtClean="0">
                <a:latin typeface="Garamond" pitchFamily="18" charset="0"/>
              </a:rPr>
              <a:t>A Constructor must have no explicit return type</a:t>
            </a:r>
          </a:p>
          <a:p>
            <a:r>
              <a:rPr lang="en-US" sz="2800" dirty="0" smtClean="0">
                <a:latin typeface="Garamond" pitchFamily="18" charset="0"/>
              </a:rPr>
              <a:t>A Java constructor cannot be abstract, static, final, and synchronized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itchFamily="18" charset="0"/>
              </a:rPr>
              <a:t>Types of Java constructors : </a:t>
            </a:r>
          </a:p>
          <a:p>
            <a:r>
              <a:rPr lang="en-US" sz="2800" dirty="0" smtClean="0">
                <a:latin typeface="Garamond" pitchFamily="18" charset="0"/>
              </a:rPr>
              <a:t>There are two types of constructors in Java:</a:t>
            </a:r>
          </a:p>
          <a:p>
            <a:r>
              <a:rPr lang="en-US" sz="2800" dirty="0" smtClean="0">
                <a:latin typeface="Garamond" pitchFamily="18" charset="0"/>
              </a:rPr>
              <a:t>Default constructor (no-</a:t>
            </a:r>
            <a:r>
              <a:rPr lang="en-US" sz="2800" dirty="0" err="1" smtClean="0">
                <a:latin typeface="Garamond" pitchFamily="18" charset="0"/>
              </a:rPr>
              <a:t>arg</a:t>
            </a:r>
            <a:r>
              <a:rPr lang="en-US" sz="2800" dirty="0" smtClean="0">
                <a:latin typeface="Garamond" pitchFamily="18" charset="0"/>
              </a:rPr>
              <a:t> constructor)</a:t>
            </a:r>
          </a:p>
          <a:p>
            <a:r>
              <a:rPr lang="en-US" sz="2800" dirty="0" smtClean="0">
                <a:latin typeface="Garamond" pitchFamily="18" charset="0"/>
              </a:rPr>
              <a:t>Parameterized constructor</a:t>
            </a:r>
          </a:p>
          <a:p>
            <a:endParaRPr lang="en-US" sz="2800" dirty="0" smtClean="0">
              <a:latin typeface="Garamond" pitchFamily="18" charset="0"/>
            </a:endParaRPr>
          </a:p>
          <a:p>
            <a:endParaRPr lang="en-US" sz="2800" dirty="0" smtClean="0">
              <a:latin typeface="Garamond" pitchFamily="18" charset="0"/>
            </a:endParaRPr>
          </a:p>
          <a:p>
            <a:endParaRPr lang="en-IN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CONSTRUCTORS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457200" indent="-457200">
              <a:buNone/>
            </a:pPr>
            <a:r>
              <a:rPr lang="en-US" dirty="0" smtClean="0">
                <a:latin typeface="Garamond" pitchFamily="18" charset="0"/>
              </a:rPr>
              <a:t>    </a:t>
            </a:r>
            <a:r>
              <a:rPr lang="en-US" b="1" i="1" dirty="0" smtClean="0">
                <a:latin typeface="Garamond" pitchFamily="18" charset="0"/>
              </a:rPr>
              <a:t>OBJECT CREATION: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Garamond" pitchFamily="18" charset="0"/>
              </a:rPr>
              <a:t>Newkeyword</a:t>
            </a:r>
            <a:endParaRPr lang="en-US" dirty="0" smtClean="0">
              <a:latin typeface="Garamond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Instance factory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Static factory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Pattern factory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New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Clone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aramond" pitchFamily="18" charset="0"/>
              </a:rPr>
              <a:t>De-Serialization</a:t>
            </a:r>
          </a:p>
          <a:p>
            <a:pPr marL="457200" indent="-457200">
              <a:buNone/>
            </a:pPr>
            <a:r>
              <a:rPr lang="en-US" dirty="0" smtClean="0">
                <a:latin typeface="Garamond" pitchFamily="18" charset="0"/>
              </a:rPr>
              <a:t>Class Test{</a:t>
            </a:r>
          </a:p>
          <a:p>
            <a:pPr marL="457200" indent="-457200">
              <a:buNone/>
            </a:pPr>
            <a:r>
              <a:rPr lang="en-US" dirty="0" smtClean="0">
                <a:latin typeface="Garamond" pitchFamily="18" charset="0"/>
              </a:rPr>
              <a:t>}</a:t>
            </a:r>
          </a:p>
          <a:p>
            <a:pPr marL="457200" indent="-457200">
              <a:buNone/>
            </a:pPr>
            <a:r>
              <a:rPr lang="en-US" dirty="0" smtClean="0">
                <a:latin typeface="Garamond" pitchFamily="18" charset="0"/>
              </a:rPr>
              <a:t>Test t = new Test( );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>
              <a:latin typeface="Garamond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CONSTRUCTORS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Garamond" pitchFamily="18" charset="0"/>
              </a:rPr>
              <a:t>Test -------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Garamond" pitchFamily="18" charset="0"/>
                <a:sym typeface="Wingdings" pitchFamily="2" charset="2"/>
              </a:rPr>
              <a:t>ClassName</a:t>
            </a: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t   ----------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 Object</a:t>
            </a: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= -----------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 Assignment Operator</a:t>
            </a: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new --------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 Keyword</a:t>
            </a: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dirty="0" smtClean="0">
                <a:latin typeface="Garamond" pitchFamily="18" charset="0"/>
              </a:rPr>
              <a:t>Test( ) -----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 Constructor </a:t>
            </a:r>
          </a:p>
          <a:p>
            <a:r>
              <a:rPr lang="en-US" dirty="0" smtClean="0">
                <a:latin typeface="Garamond" pitchFamily="18" charset="0"/>
                <a:sym typeface="Wingdings" pitchFamily="2" charset="2"/>
              </a:rPr>
              <a:t>When we create the object, During the object creation constructor will be executed </a:t>
            </a:r>
          </a:p>
          <a:p>
            <a:r>
              <a:rPr lang="en-US" dirty="0" smtClean="0">
                <a:latin typeface="Garamond" pitchFamily="18" charset="0"/>
                <a:sym typeface="Wingdings" pitchFamily="2" charset="2"/>
              </a:rPr>
              <a:t>Rules to declare the constructor in java</a:t>
            </a:r>
          </a:p>
          <a:p>
            <a:r>
              <a:rPr lang="en-US" dirty="0" smtClean="0">
                <a:latin typeface="Garamond" pitchFamily="18" charset="0"/>
              </a:rPr>
              <a:t>Inside the class if we are not declaring constructor compiler generate zero </a:t>
            </a:r>
            <a:r>
              <a:rPr lang="en-US" dirty="0" err="1" smtClean="0">
                <a:latin typeface="Garamond" pitchFamily="18" charset="0"/>
              </a:rPr>
              <a:t>arg</a:t>
            </a:r>
            <a:r>
              <a:rPr lang="en-US" dirty="0" smtClean="0">
                <a:latin typeface="Garamond" pitchFamily="18" charset="0"/>
              </a:rPr>
              <a:t> constructor</a:t>
            </a:r>
          </a:p>
          <a:p>
            <a:r>
              <a:rPr lang="en-US" dirty="0" smtClean="0">
                <a:latin typeface="Garamond" pitchFamily="18" charset="0"/>
              </a:rPr>
              <a:t>// default constructor</a:t>
            </a:r>
          </a:p>
          <a:p>
            <a:r>
              <a:rPr lang="en-US" dirty="0" smtClean="0">
                <a:latin typeface="Garamond" pitchFamily="18" charset="0"/>
              </a:rPr>
              <a:t>Test()</a:t>
            </a:r>
          </a:p>
          <a:p>
            <a:r>
              <a:rPr lang="en-US" dirty="0" smtClean="0">
                <a:latin typeface="Garamond" pitchFamily="18" charset="0"/>
              </a:rPr>
              <a:t>{ // empty implementation</a:t>
            </a:r>
          </a:p>
          <a:p>
            <a:r>
              <a:rPr lang="en-US" smtClean="0">
                <a:latin typeface="Garamond" pitchFamily="18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DEFAULT CONSTRUCTORS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aramond" pitchFamily="18" charset="0"/>
              </a:rPr>
              <a:t>During the compilation compiler creates the zero </a:t>
            </a:r>
            <a:r>
              <a:rPr lang="en-US" dirty="0" err="1" smtClean="0">
                <a:latin typeface="Garamond" pitchFamily="18" charset="0"/>
              </a:rPr>
              <a:t>arg</a:t>
            </a:r>
            <a:r>
              <a:rPr lang="en-US" dirty="0" smtClean="0">
                <a:latin typeface="Garamond" pitchFamily="18" charset="0"/>
              </a:rPr>
              <a:t> constructor is called default constructor</a:t>
            </a:r>
          </a:p>
          <a:p>
            <a:r>
              <a:rPr lang="en-US" dirty="0" smtClean="0">
                <a:latin typeface="Garamond" pitchFamily="18" charset="0"/>
              </a:rPr>
              <a:t>During run time test() object is created, run time executed by JVM</a:t>
            </a:r>
          </a:p>
          <a:p>
            <a:endParaRPr lang="en-US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package </a:t>
            </a:r>
            <a:r>
              <a:rPr lang="en-IN" b="1" dirty="0" err="1" smtClean="0">
                <a:latin typeface="Garamond" pitchFamily="18" charset="0"/>
              </a:rPr>
              <a:t>constructorEx</a:t>
            </a:r>
            <a:r>
              <a:rPr lang="en-IN" b="1" dirty="0" smtClean="0">
                <a:latin typeface="Garamond" pitchFamily="18" charset="0"/>
              </a:rPr>
              <a:t>;</a:t>
            </a:r>
            <a:endParaRPr lang="en-IN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public class constructorEx1 {</a:t>
            </a:r>
            <a:endParaRPr lang="en-IN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void test() {</a:t>
            </a:r>
          </a:p>
          <a:p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("Test Method");</a:t>
            </a:r>
          </a:p>
          <a:p>
            <a:r>
              <a:rPr lang="en-IN" dirty="0" smtClean="0">
                <a:latin typeface="Garamond" pitchFamily="18" charset="0"/>
              </a:rPr>
              <a:t>}</a:t>
            </a:r>
          </a:p>
          <a:p>
            <a:endParaRPr lang="en-IN" dirty="0" smtClean="0">
              <a:latin typeface="Garamond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DEFAULT CONSTRUCTOR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Garamond" pitchFamily="18" charset="0"/>
              </a:rPr>
              <a:t>/*Default Constructor</a:t>
            </a:r>
          </a:p>
          <a:p>
            <a:r>
              <a:rPr lang="en-IN" dirty="0" smtClean="0">
                <a:latin typeface="Garamond" pitchFamily="18" charset="0"/>
              </a:rPr>
              <a:t> * </a:t>
            </a:r>
          </a:p>
          <a:p>
            <a:r>
              <a:rPr lang="en-IN" dirty="0" smtClean="0">
                <a:latin typeface="Garamond" pitchFamily="18" charset="0"/>
              </a:rPr>
              <a:t> * constructorEx1(){</a:t>
            </a:r>
          </a:p>
          <a:p>
            <a:r>
              <a:rPr lang="en-IN" dirty="0" smtClean="0">
                <a:latin typeface="Garamond" pitchFamily="18" charset="0"/>
              </a:rPr>
              <a:t> * </a:t>
            </a:r>
          </a:p>
          <a:p>
            <a:r>
              <a:rPr lang="en-IN" dirty="0" smtClean="0">
                <a:latin typeface="Garamond" pitchFamily="18" charset="0"/>
              </a:rPr>
              <a:t> *  Empty Implementation</a:t>
            </a:r>
          </a:p>
          <a:p>
            <a:r>
              <a:rPr lang="en-IN" dirty="0" smtClean="0">
                <a:latin typeface="Garamond" pitchFamily="18" charset="0"/>
              </a:rPr>
              <a:t> * </a:t>
            </a:r>
          </a:p>
          <a:p>
            <a:r>
              <a:rPr lang="en-IN" dirty="0" smtClean="0">
                <a:latin typeface="Garamond" pitchFamily="18" charset="0"/>
              </a:rPr>
              <a:t> * }</a:t>
            </a:r>
          </a:p>
          <a:p>
            <a:r>
              <a:rPr lang="en-IN" dirty="0" smtClean="0">
                <a:latin typeface="Garamond" pitchFamily="18" charset="0"/>
              </a:rPr>
              <a:t> */</a:t>
            </a:r>
            <a:endParaRPr lang="en-IN" b="1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public static void main(String[] </a:t>
            </a:r>
            <a:r>
              <a:rPr lang="en-IN" b="1" dirty="0" err="1" smtClean="0">
                <a:latin typeface="Garamond" pitchFamily="18" charset="0"/>
              </a:rPr>
              <a:t>args</a:t>
            </a:r>
            <a:r>
              <a:rPr lang="en-IN" b="1" dirty="0" smtClean="0">
                <a:latin typeface="Garamond" pitchFamily="18" charset="0"/>
              </a:rPr>
              <a:t>) {</a:t>
            </a:r>
          </a:p>
          <a:p>
            <a:r>
              <a:rPr lang="en-IN" dirty="0" smtClean="0">
                <a:latin typeface="Garamond" pitchFamily="18" charset="0"/>
              </a:rPr>
              <a:t>// </a:t>
            </a:r>
            <a:r>
              <a:rPr lang="en-IN" b="1" dirty="0" smtClean="0">
                <a:latin typeface="Garamond" pitchFamily="18" charset="0"/>
              </a:rPr>
              <a:t>TODO Auto-generated method stub</a:t>
            </a:r>
            <a:endParaRPr lang="en-IN" dirty="0" smtClean="0">
              <a:latin typeface="Garamond" pitchFamily="18" charset="0"/>
            </a:endParaRPr>
          </a:p>
          <a:p>
            <a:r>
              <a:rPr lang="en-IN" dirty="0" smtClean="0">
                <a:latin typeface="Garamond" pitchFamily="18" charset="0"/>
              </a:rPr>
              <a:t>constructorEx1 cEx1 = </a:t>
            </a:r>
            <a:r>
              <a:rPr lang="en-IN" b="1" dirty="0" smtClean="0">
                <a:latin typeface="Garamond" pitchFamily="18" charset="0"/>
              </a:rPr>
              <a:t>new constructorEx1();</a:t>
            </a:r>
          </a:p>
          <a:p>
            <a:r>
              <a:rPr lang="en-IN" dirty="0" smtClean="0">
                <a:latin typeface="Garamond" pitchFamily="18" charset="0"/>
              </a:rPr>
              <a:t>cEx1.test();   } }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IN" dirty="0" smtClean="0">
              <a:latin typeface="Garamond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dirty="0" smtClean="0">
                <a:latin typeface="Garamond" pitchFamily="18" charset="0"/>
              </a:rPr>
              <a:t>PARAMETERIZED CONSTRUCTOR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IN" b="1" dirty="0" smtClean="0">
                <a:latin typeface="Garamond" pitchFamily="18" charset="0"/>
              </a:rPr>
              <a:t>package </a:t>
            </a:r>
            <a:r>
              <a:rPr lang="en-IN" b="1" dirty="0" err="1" smtClean="0">
                <a:latin typeface="Garamond" pitchFamily="18" charset="0"/>
              </a:rPr>
              <a:t>constructorEx</a:t>
            </a:r>
            <a:r>
              <a:rPr lang="en-IN" b="1" dirty="0" smtClean="0">
                <a:latin typeface="Garamond" pitchFamily="18" charset="0"/>
              </a:rPr>
              <a:t>;</a:t>
            </a:r>
            <a:endParaRPr lang="en-IN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public class constructorEx2 {</a:t>
            </a:r>
            <a:endParaRPr lang="en-IN" dirty="0" smtClean="0">
              <a:latin typeface="Garamond" pitchFamily="18" charset="0"/>
            </a:endParaRPr>
          </a:p>
          <a:p>
            <a:r>
              <a:rPr lang="en-IN" b="1" dirty="0" smtClean="0">
                <a:latin typeface="Garamond" pitchFamily="18" charset="0"/>
              </a:rPr>
              <a:t>void m1() {</a:t>
            </a:r>
          </a:p>
          <a:p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("m1 Method");</a:t>
            </a:r>
          </a:p>
          <a:p>
            <a:r>
              <a:rPr lang="en-IN" dirty="0" smtClean="0">
                <a:latin typeface="Garamond" pitchFamily="18" charset="0"/>
              </a:rPr>
              <a:t>}</a:t>
            </a:r>
          </a:p>
          <a:p>
            <a:r>
              <a:rPr lang="en-IN" dirty="0" smtClean="0">
                <a:latin typeface="Garamond" pitchFamily="18" charset="0"/>
              </a:rPr>
              <a:t>constructorEx2(){</a:t>
            </a:r>
          </a:p>
          <a:p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("Parameterized Constructor");</a:t>
            </a:r>
          </a:p>
          <a:p>
            <a:r>
              <a:rPr lang="en-IN" dirty="0" smtClean="0">
                <a:latin typeface="Garamond" pitchFamily="18" charset="0"/>
              </a:rPr>
              <a:t>}</a:t>
            </a:r>
          </a:p>
          <a:p>
            <a:r>
              <a:rPr lang="en-IN" dirty="0" smtClean="0">
                <a:latin typeface="Garamond" pitchFamily="18" charset="0"/>
              </a:rPr>
              <a:t>constructorEx2(</a:t>
            </a:r>
            <a:r>
              <a:rPr lang="en-IN" b="1" dirty="0" err="1" smtClean="0">
                <a:latin typeface="Garamond" pitchFamily="18" charset="0"/>
              </a:rPr>
              <a:t>int</a:t>
            </a:r>
            <a:r>
              <a:rPr lang="en-IN" b="1" dirty="0" smtClean="0">
                <a:latin typeface="Garamond" pitchFamily="18" charset="0"/>
              </a:rPr>
              <a:t> a){</a:t>
            </a:r>
          </a:p>
          <a:p>
            <a:r>
              <a:rPr lang="en-IN" dirty="0" err="1" smtClean="0">
                <a:latin typeface="Garamond" pitchFamily="18" charset="0"/>
              </a:rPr>
              <a:t>System.</a:t>
            </a:r>
            <a:r>
              <a:rPr lang="en-IN" b="1" i="1" dirty="0" err="1" smtClean="0">
                <a:latin typeface="Garamond" pitchFamily="18" charset="0"/>
              </a:rPr>
              <a:t>out.println</a:t>
            </a:r>
            <a:r>
              <a:rPr lang="en-IN" b="1" i="1" dirty="0" smtClean="0">
                <a:latin typeface="Garamond" pitchFamily="18" charset="0"/>
              </a:rPr>
              <a:t>("Parameterized Constructor"+a);</a:t>
            </a:r>
          </a:p>
          <a:p>
            <a:r>
              <a:rPr lang="en-IN" dirty="0" smtClean="0">
                <a:latin typeface="Garamond" pitchFamily="18" charset="0"/>
              </a:rPr>
              <a:t>}</a:t>
            </a:r>
          </a:p>
          <a:p>
            <a:endParaRPr lang="en-IN" dirty="0" smtClean="0">
              <a:latin typeface="Garamond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Garamond" pitchFamily="18" charset="0"/>
              </a:rPr>
              <a:t>Assignments</a:t>
            </a:r>
            <a:endParaRPr lang="en-IN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Garamond" pitchFamily="18" charset="0"/>
              </a:rPr>
              <a:t>Constructor Assignment - I: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dirty="0" smtClean="0">
                <a:latin typeface="Garamond" pitchFamily="18" charset="0"/>
              </a:rPr>
              <a:t>Create Constructor, Instance Method and Static Method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dirty="0" smtClean="0">
                <a:latin typeface="Garamond" pitchFamily="18" charset="0"/>
              </a:rPr>
              <a:t>Constructor, Instance Method and Static Method calling from main method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dirty="0" smtClean="0">
                <a:latin typeface="Garamond" pitchFamily="18" charset="0"/>
              </a:rPr>
              <a:t>Inside the constructor to access local variable instance variable and static variable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dirty="0" smtClean="0">
                <a:latin typeface="Garamond" pitchFamily="18" charset="0"/>
              </a:rPr>
              <a:t>Inside the Instance Method to access local variable instance variable and static variable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IN" dirty="0" smtClean="0">
                <a:latin typeface="Garamond" pitchFamily="18" charset="0"/>
              </a:rPr>
              <a:t>Inside the Static Method to access local variable instance variable and static variable</a:t>
            </a:r>
          </a:p>
          <a:p>
            <a:endParaRPr lang="en-IN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  <a:latin typeface="Garamond" pitchFamily="18" charset="0"/>
              </a:rPr>
              <a:t>+91 98650-75765</a:t>
            </a:r>
            <a:endParaRPr lang="en-US" sz="24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523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CONSTRUCTOR</vt:lpstr>
      <vt:lpstr>CONSTRUCTORS</vt:lpstr>
      <vt:lpstr>CONSTRUCTORS</vt:lpstr>
      <vt:lpstr>CONSTRUCTORS</vt:lpstr>
      <vt:lpstr>CONSTRUCTORS</vt:lpstr>
      <vt:lpstr>DEFAULT CONSTRUCTORS</vt:lpstr>
      <vt:lpstr>DEFAULT CONSTRUCTOR</vt:lpstr>
      <vt:lpstr>PARAMETERIZED CONSTRUCTOR</vt:lpstr>
      <vt:lpstr>Assignments</vt:lpstr>
      <vt:lpstr>Assignments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/>
  <cp:lastModifiedBy>Kalyan</cp:lastModifiedBy>
  <cp:revision>21</cp:revision>
  <dcterms:created xsi:type="dcterms:W3CDTF">2006-08-16T00:00:00Z</dcterms:created>
  <dcterms:modified xsi:type="dcterms:W3CDTF">2021-03-11T02:13:11Z</dcterms:modified>
</cp:coreProperties>
</file>