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CD06-A6E1-4606-A1C4-5AF22AB4ADFA}" type="datetimeFigureOut">
              <a:rPr lang="en-US" smtClean="0"/>
              <a:pPr/>
              <a:t>12/10/2020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4F9A-386D-4FD9-98B3-72AD24C6C89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01E9-AD0F-42EA-9955-DC1E5877CE4B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7712-79CA-4E0C-AB1D-CA2BE8FAEBB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4C5A-8E22-461E-9D23-5B428933DF23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354-D56B-46FA-A081-A91FE51480A5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D369-4CC2-4E42-9F2A-7E5ADD511F7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C847-AB1A-4686-8E7F-EFCC41725A53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BC93-C376-408C-B02A-2A179D81A34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B1C8-873E-41B3-85BE-F51AB89304B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92B7-1B66-4AE5-8D10-33FD1D1E2804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2406-8DF9-4B97-BAAE-1A2273BD8ED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E785-7D34-4369-81D5-B5773452865D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E153-29FA-40B7-B216-57245E22566D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INHERITANCE</a:t>
            </a:r>
            <a:endParaRPr lang="en-IN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THANK YOU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  <a:endParaRPr lang="en-US" sz="24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latin typeface="Garamond" pitchFamily="18" charset="0"/>
              </a:rPr>
              <a:t>Inheritance in Java</a:t>
            </a:r>
            <a:r>
              <a:rPr lang="en-IN" sz="2400" dirty="0" smtClean="0">
                <a:latin typeface="Garamond" pitchFamily="18" charset="0"/>
              </a:rPr>
              <a:t> is a mechanism in which one object acquires all the properties and behaviours of a parent object.</a:t>
            </a:r>
          </a:p>
          <a:p>
            <a:r>
              <a:rPr lang="en-US" sz="2400" dirty="0" smtClean="0">
                <a:latin typeface="Garamond" pitchFamily="18" charset="0"/>
              </a:rPr>
              <a:t>Father and Child Relationship.</a:t>
            </a:r>
          </a:p>
          <a:p>
            <a:r>
              <a:rPr lang="en-US" sz="2400" dirty="0" smtClean="0">
                <a:latin typeface="Garamond" pitchFamily="18" charset="0"/>
              </a:rPr>
              <a:t>Father is providing property child is </a:t>
            </a:r>
            <a:r>
              <a:rPr lang="en-IN" sz="2400" dirty="0" smtClean="0">
                <a:latin typeface="Garamond" pitchFamily="18" charset="0"/>
              </a:rPr>
              <a:t>acquiring the property</a:t>
            </a:r>
          </a:p>
          <a:p>
            <a:r>
              <a:rPr lang="en-US" sz="2400" dirty="0" smtClean="0">
                <a:latin typeface="Garamond" pitchFamily="18" charset="0"/>
              </a:rPr>
              <a:t>Reuse the code. Reduce the length of the code</a:t>
            </a:r>
          </a:p>
          <a:p>
            <a:r>
              <a:rPr lang="en-US" sz="2400" dirty="0" smtClean="0">
                <a:latin typeface="Garamond" pitchFamily="18" charset="0"/>
              </a:rPr>
              <a:t>Class extends only one class at a time. More than one class not allowed to extends in java.</a:t>
            </a:r>
          </a:p>
          <a:p>
            <a:r>
              <a:rPr lang="en-US" sz="2400" dirty="0" smtClean="0">
                <a:latin typeface="Garamond" pitchFamily="18" charset="0"/>
              </a:rPr>
              <a:t>IS-A Relationship</a:t>
            </a:r>
          </a:p>
          <a:p>
            <a:r>
              <a:rPr lang="en-US" sz="2400" dirty="0" smtClean="0">
                <a:latin typeface="Garamond" pitchFamily="18" charset="0"/>
              </a:rPr>
              <a:t>Child class object creation is recommended </a:t>
            </a:r>
          </a:p>
          <a:p>
            <a:endParaRPr lang="en-US" sz="2400" dirty="0" smtClean="0">
              <a:latin typeface="Garamond" pitchFamily="18" charset="0"/>
            </a:endParaRP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400" smtClean="0">
                <a:solidFill>
                  <a:srgbClr val="7030A0"/>
                </a:solidFill>
                <a:latin typeface="Garamond" pitchFamily="18" charset="0"/>
              </a:rPr>
              <a:pPr/>
              <a:t>2</a:t>
            </a:fld>
            <a:endParaRPr lang="en-US" sz="2400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400" dirty="0" smtClean="0">
                <a:latin typeface="Garamond" pitchFamily="18" charset="0"/>
              </a:rPr>
              <a:t>Object class is base class for all.</a:t>
            </a:r>
          </a:p>
          <a:p>
            <a:r>
              <a:rPr lang="en-US" sz="2400" dirty="0" smtClean="0">
                <a:latin typeface="Garamond" pitchFamily="18" charset="0"/>
              </a:rPr>
              <a:t>If you are not extending any class, it extends object class</a:t>
            </a:r>
          </a:p>
          <a:p>
            <a:r>
              <a:rPr lang="en-US" sz="2400" dirty="0" smtClean="0">
                <a:latin typeface="Garamond" pitchFamily="18" charset="0"/>
              </a:rPr>
              <a:t>Class A{  // extends object class</a:t>
            </a:r>
          </a:p>
          <a:p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r>
              <a:rPr lang="en-US" sz="2400" dirty="0" smtClean="0">
                <a:latin typeface="Garamond" pitchFamily="18" charset="0"/>
              </a:rPr>
              <a:t>Object class contains </a:t>
            </a:r>
            <a:r>
              <a:rPr lang="en-US" sz="2400" dirty="0" err="1" smtClean="0">
                <a:latin typeface="Garamond" pitchFamily="18" charset="0"/>
              </a:rPr>
              <a:t>java.lang</a:t>
            </a:r>
            <a:r>
              <a:rPr lang="en-US" sz="2400" dirty="0" smtClean="0">
                <a:latin typeface="Garamond" pitchFamily="18" charset="0"/>
              </a:rPr>
              <a:t> package</a:t>
            </a:r>
          </a:p>
          <a:p>
            <a:r>
              <a:rPr lang="en-US" sz="2400" dirty="0" smtClean="0">
                <a:latin typeface="Garamond" pitchFamily="18" charset="0"/>
              </a:rPr>
              <a:t>Types of Inheritance:</a:t>
            </a:r>
          </a:p>
          <a:p>
            <a:r>
              <a:rPr lang="en-US" sz="2400" dirty="0" smtClean="0">
                <a:latin typeface="Garamond" pitchFamily="18" charset="0"/>
              </a:rPr>
              <a:t>Single</a:t>
            </a:r>
          </a:p>
          <a:p>
            <a:r>
              <a:rPr lang="en-US" sz="2400" dirty="0" smtClean="0">
                <a:latin typeface="Garamond" pitchFamily="18" charset="0"/>
              </a:rPr>
              <a:t>Multiple</a:t>
            </a:r>
          </a:p>
          <a:p>
            <a:r>
              <a:rPr lang="en-US" sz="2400" dirty="0" err="1" smtClean="0">
                <a:latin typeface="Garamond" pitchFamily="18" charset="0"/>
              </a:rPr>
              <a:t>Mutilevel</a:t>
            </a: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Hierarchical</a:t>
            </a:r>
          </a:p>
          <a:p>
            <a:r>
              <a:rPr lang="en-US" sz="2400" dirty="0" smtClean="0">
                <a:latin typeface="Garamond" pitchFamily="18" charset="0"/>
              </a:rPr>
              <a:t>Hybrid</a:t>
            </a:r>
          </a:p>
          <a:p>
            <a:endParaRPr lang="en-US" sz="2400" dirty="0" smtClean="0">
              <a:latin typeface="Garamond" pitchFamily="18" charset="0"/>
            </a:endParaRP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Garamond" pitchFamily="18" charset="0"/>
              </a:rPr>
              <a:t>Single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                class B extends class A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0100" y="2285992"/>
            <a:ext cx="235745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 (Parent)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000100" y="4500570"/>
            <a:ext cx="235745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B(Child)</a:t>
            </a:r>
            <a:endParaRPr lang="en-IN" dirty="0"/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1643042" y="396478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Garamond" pitchFamily="18" charset="0"/>
              </a:rPr>
              <a:t>Multilevel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                        Class B extends class A</a:t>
            </a: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                        Class C extends class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28662" y="2143116"/>
            <a:ext cx="207170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28662" y="3643314"/>
            <a:ext cx="207170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28662" y="5072074"/>
            <a:ext cx="207170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rot="5400000" flipH="1" flipV="1">
            <a:off x="1678761" y="478632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rot="5400000" flipH="1" flipV="1">
            <a:off x="1643042" y="332184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Garamond" pitchFamily="18" charset="0"/>
              </a:rPr>
              <a:t>Hierarchical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Class B  extends A               Class D extend A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                        Class C extends A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86116" y="2214554"/>
            <a:ext cx="200026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71472" y="4214818"/>
            <a:ext cx="200026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286116" y="4214818"/>
            <a:ext cx="200026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215074" y="4286256"/>
            <a:ext cx="200026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</a:t>
            </a:r>
            <a:endParaRPr lang="en-IN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rot="5400000" flipH="1" flipV="1">
            <a:off x="2393141" y="2321711"/>
            <a:ext cx="1071570" cy="271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rot="16200000" flipV="1">
            <a:off x="5179223" y="2250273"/>
            <a:ext cx="1143008" cy="29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rot="5400000" flipH="1" flipV="1">
            <a:off x="3786182" y="371475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Garamond" pitchFamily="18" charset="0"/>
              </a:rPr>
              <a:t>Declare the class with final modifier, child class creation is not possible (prevent the class)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Class A{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Parent Variable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Parent Method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Parent Constructor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Parent Instance Block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Parent Static Block</a:t>
            </a:r>
          </a:p>
          <a:p>
            <a:pPr>
              <a:buNone/>
            </a:pPr>
            <a:r>
              <a:rPr lang="en-US" sz="2400" dirty="0" smtClean="0">
                <a:latin typeface="Garamond" pitchFamily="18" charset="0"/>
              </a:rPr>
              <a:t>}</a:t>
            </a:r>
          </a:p>
          <a:p>
            <a:endParaRPr lang="en-US" sz="2400" dirty="0" smtClean="0">
              <a:latin typeface="Garamond" pitchFamily="18" charset="0"/>
            </a:endParaRPr>
          </a:p>
          <a:p>
            <a:endParaRPr lang="en-IN" sz="2400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Inside the constructor super must be first statement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This and super both at a time not possible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If any constructor if you are not declaring this keyword or super keyword then compiler generates the super keyword at first line of the constructor. Compiler calling 0-arg constructor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  <a:endParaRPr lang="en-US" sz="28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Parent class inheritance will be executed after that child class inheritance will be executed.</a:t>
            </a:r>
            <a:endParaRPr lang="en-US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  <a:endParaRPr lang="en-US" sz="24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INHERITANCE</a:t>
            </a:r>
            <a:endParaRPr lang="en-IN" b="1" i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248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/>
  <cp:lastModifiedBy>Kalyan</cp:lastModifiedBy>
  <cp:revision>23</cp:revision>
  <dcterms:created xsi:type="dcterms:W3CDTF">2006-08-16T00:00:00Z</dcterms:created>
  <dcterms:modified xsi:type="dcterms:W3CDTF">2020-12-10T05:26:39Z</dcterms:modified>
</cp:coreProperties>
</file>