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2161E-857A-44A7-8618-C3D5729F84D1}" type="datetimeFigureOut">
              <a:rPr lang="en-US" smtClean="0"/>
              <a:pPr/>
              <a:t>8/18/2020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47AA4-8103-4691-BC12-286EBDE3E95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89D9-EDBB-46E5-A7C4-04CD7366ABDD}" type="datetime1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988E-9A53-4E12-9B01-F764F4CBFD64}" type="datetime1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416A-ED6B-4CCD-98A0-3E3954AC79E4}" type="datetime1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3CCC-D7FB-47CD-BCE0-91964E224571}" type="datetime1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8582-C83A-4CF7-8A40-DAC54A58D4DD}" type="datetime1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C62-A875-490F-840C-6BDCF8B56148}" type="datetime1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3D21-CEF7-4D14-98E0-F1507416DF3A}" type="datetime1">
              <a:rPr lang="en-US" smtClean="0"/>
              <a:pPr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51E5-47B0-4FAA-AA63-0FE03ABE40EE}" type="datetime1">
              <a:rPr lang="en-US" smtClean="0"/>
              <a:pPr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C4E6-C67A-45C9-B474-B39633939EFC}" type="datetime1">
              <a:rPr lang="en-US" smtClean="0"/>
              <a:pPr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43546-1B1A-4DBF-AE00-FB6E689CD6FF}" type="datetime1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15CA-C1EF-4278-A39C-0F58D50272CA}" type="datetime1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54799-16AD-4E99-BB57-4950E5097DF8}" type="datetime1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INSTANCE BLOCK</a:t>
            </a:r>
            <a:endParaRPr lang="en-IN" b="1" i="1" dirty="0"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Garamond" pitchFamily="18" charset="0"/>
              </a:rPr>
              <a:t>+91 98650-75765</a:t>
            </a:r>
            <a:endParaRPr lang="en-US" sz="2000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INSTANCE BLOCK</a:t>
            </a:r>
            <a:endParaRPr lang="en-IN" b="1" i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Instance blocks are used to write the logic, that logics are executed during the object creation.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Instance blocks are used to initialize the instance variables.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err="1" smtClean="0">
                <a:latin typeface="Garamond" pitchFamily="18" charset="0"/>
              </a:rPr>
              <a:t>Syntex</a:t>
            </a:r>
            <a:r>
              <a:rPr lang="en-US" sz="2400" dirty="0" smtClean="0">
                <a:latin typeface="Garamond" pitchFamily="18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   {// logics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    }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Instance Block execution depends on object creation.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If you create ten objects ten times constructor is executed, At the same time before constructor instance block is executed.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Garamond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Garamond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Garamond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 smtClean="0">
                <a:latin typeface="Garamond" pitchFamily="18" charset="0"/>
              </a:rPr>
              <a:t>+91 98650-75765</a:t>
            </a:r>
            <a:endParaRPr lang="en-US" sz="2400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INSTANCE BLOCK</a:t>
            </a:r>
            <a:endParaRPr lang="en-IN" b="1" i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dirty="0" smtClean="0">
                <a:latin typeface="Garamond" pitchFamily="18" charset="0"/>
              </a:rPr>
              <a:t>Instance variable, instance method, instance block memory is allocated during the object creation.</a:t>
            </a:r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 smtClean="0">
                <a:latin typeface="Garamond" pitchFamily="18" charset="0"/>
              </a:rPr>
              <a:t>+91 98650-75765</a:t>
            </a:r>
            <a:endParaRPr lang="en-US" sz="2400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THANK YOU</a:t>
            </a:r>
            <a:endParaRPr lang="en-IN" b="1" i="1" dirty="0">
              <a:latin typeface="Garamond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 smtClean="0">
                <a:latin typeface="Garamond" pitchFamily="18" charset="0"/>
              </a:rPr>
              <a:t>+91 98650-75765</a:t>
            </a:r>
            <a:endParaRPr lang="en-US" sz="2400" dirty="0">
              <a:latin typeface="Garamond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105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INSTANCE BLOCK</vt:lpstr>
      <vt:lpstr>INSTANCE BLOCK</vt:lpstr>
      <vt:lpstr>INSTANCE BLOCK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INSTANCE BLOCK</dc:title>
  <dc:creator/>
  <cp:lastModifiedBy>Kalyan</cp:lastModifiedBy>
  <cp:revision>10</cp:revision>
  <dcterms:created xsi:type="dcterms:W3CDTF">2006-08-16T00:00:00Z</dcterms:created>
  <dcterms:modified xsi:type="dcterms:W3CDTF">2020-08-18T12:27:17Z</dcterms:modified>
</cp:coreProperties>
</file>