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330B6-E29C-4E5C-B691-E966A31F34E0}" type="datetimeFigureOut">
              <a:rPr lang="en-US" smtClean="0"/>
              <a:pPr/>
              <a:t>7/31/2020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E5B72-C70B-4113-95F4-B8C81F272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6DD4-ADA5-49A1-B57D-76DCF57A069D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9E3-0BA9-41CF-BB6B-181546C69EA1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D463-D7A2-4300-80DE-D119D3386C7E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1E75-8CCF-4D08-ABCC-F4C96F0B6669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88F61-7108-4AFA-B7C3-52AEA3E9A96E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B648-34E4-4223-8BCC-DF9E2C9EE4AF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2CF9-2332-4544-BF58-99970C168AF6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0C14-1095-4768-99EA-FF610543579E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2B98-7661-48B8-BCE3-683A30B6C48D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55FD-51C1-4CE7-9B18-05973F990580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87CA-7D13-49DB-8755-38869CF6322C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D3FC-FEDD-4B9E-AE44-837E83754B78}" type="datetime1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+91 98650-75765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STATIC BLOCK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latin typeface="Garamond" pitchFamily="18" charset="0"/>
              </a:rPr>
              <a:t>+91 98650-75765</a:t>
            </a:r>
            <a:endParaRPr lang="en-US" sz="2400" b="1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STATIC BLOCK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aramond" pitchFamily="18" charset="0"/>
              </a:rPr>
              <a:t>Static blocks are used to write the logic those logics are executed during .class loading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aramond" pitchFamily="18" charset="0"/>
              </a:rPr>
              <a:t>JVM loads .class file in to memory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aramond" pitchFamily="18" charset="0"/>
              </a:rPr>
              <a:t>After that it calls main method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aramond" pitchFamily="18" charset="0"/>
              </a:rPr>
              <a:t>Class loaded only once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aramond" pitchFamily="18" charset="0"/>
              </a:rPr>
              <a:t>Static blocks are executed during .class file loading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aramond" pitchFamily="18" charset="0"/>
              </a:rPr>
              <a:t>Instance blocks are executed during object creation</a:t>
            </a:r>
            <a:endParaRPr lang="en-IN" sz="28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latin typeface="Garamond" pitchFamily="18" charset="0"/>
              </a:rPr>
              <a:t>+91 98650-75765</a:t>
            </a:r>
            <a:endParaRPr lang="en-US" sz="2400" b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STATIC BLOCK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aramond" pitchFamily="18" charset="0"/>
              </a:rPr>
              <a:t>Up to 1.5 version with out main method we can write the two static blocks. static blocks are executed .class file is loading.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Garamond" pitchFamily="18" charset="0"/>
              </a:rPr>
              <a:t>In 1.6 version onwards 1.6 version is mandatory.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Garamond" pitchFamily="18" charset="0"/>
              </a:rPr>
              <a:t>Syn</a:t>
            </a:r>
            <a:r>
              <a:rPr lang="en-US" sz="2800" dirty="0" smtClean="0">
                <a:latin typeface="Garamond" pitchFamily="18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Garamond" pitchFamily="18" charset="0"/>
              </a:rPr>
              <a:t>Static{</a:t>
            </a:r>
          </a:p>
          <a:p>
            <a:pPr>
              <a:buNone/>
            </a:pPr>
            <a:r>
              <a:rPr lang="en-US" sz="2800" dirty="0" smtClean="0">
                <a:latin typeface="Garamond" pitchFamily="18" charset="0"/>
              </a:rPr>
              <a:t>}</a:t>
            </a:r>
          </a:p>
          <a:p>
            <a:pPr>
              <a:buNone/>
            </a:pPr>
            <a:endParaRPr lang="en-IN" sz="2800" dirty="0" smtClean="0">
              <a:latin typeface="Garamond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latin typeface="Garamond" pitchFamily="18" charset="0"/>
              </a:rPr>
              <a:t>+91 98650-75765</a:t>
            </a:r>
            <a:endParaRPr lang="en-US" sz="2400" b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STATIC BLOCK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1" dirty="0" smtClean="0">
                <a:latin typeface="Garamond" pitchFamily="18" charset="0"/>
              </a:rPr>
              <a:t>+91 98650-75765</a:t>
            </a:r>
            <a:endParaRPr lang="en-US" sz="2400" b="1" dirty="0">
              <a:latin typeface="Garamond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 smtClean="0">
                <a:latin typeface="Garamond" pitchFamily="18" charset="0"/>
              </a:rPr>
              <a:t>THANK YOU</a:t>
            </a:r>
            <a:endParaRPr lang="en-IN" b="1" i="1" dirty="0">
              <a:latin typeface="Garamon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b="1" dirty="0" smtClean="0">
                <a:latin typeface="Garamond" pitchFamily="18" charset="0"/>
              </a:rPr>
              <a:t>+91 98650-75765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STATIC BLOCK</vt:lpstr>
      <vt:lpstr>STATIC BLOCK</vt:lpstr>
      <vt:lpstr>STATIC BLOCK</vt:lpstr>
      <vt:lpstr>STATIC BLOCK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BLOCK</dc:title>
  <dc:creator/>
  <cp:lastModifiedBy>Kalyan</cp:lastModifiedBy>
  <cp:revision>17</cp:revision>
  <dcterms:created xsi:type="dcterms:W3CDTF">2006-08-16T00:00:00Z</dcterms:created>
  <dcterms:modified xsi:type="dcterms:W3CDTF">2020-07-31T05:23:59Z</dcterms:modified>
</cp:coreProperties>
</file>