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BA6B-B516-474F-8941-0704D23F0A48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2751-EAE2-46CE-AF4B-A19B2ADC78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4C48-A31F-4DE4-9643-7C44F6FC0D98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2C3-4DAD-4A87-A804-83480B64CB49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B84E-AF5E-43B9-857A-786FCA8C5A25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934-0382-4692-847E-EAC5DB835E44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F68F-8B42-4E82-AFF2-0CD27755BD29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C71-CBAE-4068-B405-12DAA04A1819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6B4-B52B-4036-BAE6-3A7DD6BCE9D2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9B7A-E889-4BE3-9895-A4A9C64D882E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FF17-A115-4C40-BDE9-74FB8D41C93A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196-8286-4854-B846-F85C4E258532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4448-4337-4024-8C3F-94A22D8BBD2C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B007-8F88-44D3-8301-727E1CDBA7BD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</a:p>
          <a:p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ABSTRACTION: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Garamond" pitchFamily="18" charset="0"/>
              </a:rPr>
              <a:t>Hides </a:t>
            </a:r>
            <a:r>
              <a:rPr lang="en-US" sz="2400" dirty="0" smtClean="0">
                <a:latin typeface="Garamond" pitchFamily="18" charset="0"/>
              </a:rPr>
              <a:t>the Implementation shows only functionality to the user.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To achieve Abstraction by using Abstract Class and Interface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Two types of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aramond" pitchFamily="18" charset="0"/>
              </a:rPr>
              <a:t>Normal Methods Abstract Methods – abstract void m1();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Normal Methods 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   Contains Method Declaration and 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Ex:  void m1() {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Garamond" pitchFamily="18" charset="0"/>
              </a:rPr>
              <a:t>System.out.println</a:t>
            </a:r>
            <a:r>
              <a:rPr lang="en-US" sz="2400" dirty="0" smtClean="0">
                <a:latin typeface="Garamond" pitchFamily="18" charset="0"/>
              </a:rPr>
              <a:t>(“welcome”)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Abstract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Garamond" pitchFamily="18" charset="0"/>
              </a:rPr>
              <a:t>Contains only Method Declaration not Implementation </a:t>
            </a: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Garamond" pitchFamily="18" charset="0"/>
              </a:rPr>
              <a:t>Abstract Method is end with semicolon</a:t>
            </a: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Garamond" pitchFamily="18" charset="0"/>
              </a:rPr>
              <a:t>Abstract modifier is used the Abstract Method</a:t>
            </a:r>
          </a:p>
          <a:p>
            <a:pPr marL="457200" indent="-457200">
              <a:buNone/>
            </a:pPr>
            <a:r>
              <a:rPr lang="en-US" sz="2400" dirty="0" smtClean="0">
                <a:latin typeface="Garamond" pitchFamily="18" charset="0"/>
              </a:rPr>
              <a:t>      Ex:  Abstract void m1();</a:t>
            </a: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Garamond" pitchFamily="18" charset="0"/>
              </a:rPr>
              <a:t>Based on these methods divided in two classes </a:t>
            </a:r>
          </a:p>
          <a:p>
            <a:pPr marL="457200" indent="-457200">
              <a:buNone/>
            </a:pPr>
            <a:r>
              <a:rPr lang="en-US" sz="2400" dirty="0" smtClean="0">
                <a:latin typeface="Garamond" pitchFamily="18" charset="0"/>
              </a:rPr>
              <a:t>      Normal Class, </a:t>
            </a:r>
          </a:p>
          <a:p>
            <a:pPr marL="457200" indent="-457200">
              <a:buNone/>
            </a:pPr>
            <a:r>
              <a:rPr lang="en-US" sz="2400" dirty="0" smtClean="0">
                <a:latin typeface="Garamond" pitchFamily="18" charset="0"/>
              </a:rPr>
              <a:t>      Abstract Class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Garamond" pitchFamily="18" charset="0"/>
              </a:rPr>
              <a:t>Abstract class also known as helper class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Garamond" pitchFamily="18" charset="0"/>
              </a:rPr>
              <a:t>A class contains at least one abstract method, Abstract class may contain Abstract method or may not contain Abstract method but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object creation is not possible</a:t>
            </a:r>
            <a:r>
              <a:rPr lang="en-US" sz="2400" dirty="0" smtClean="0">
                <a:latin typeface="Garamond" pitchFamily="18" charset="0"/>
              </a:rPr>
              <a:t> that class is called abstract class.</a:t>
            </a: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Garamond" pitchFamily="18" charset="0"/>
              </a:rPr>
              <a:t>Ex-1:  // may contain abstract method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Abstract Class test{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Void m1(){}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Void m2(){}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Abstract void m3();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Ex-2: // may not contain abstract method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Abstract Class test{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Void m1(){}</a:t>
            </a:r>
          </a:p>
          <a:p>
            <a:pPr>
              <a:buNone/>
            </a:pPr>
            <a:r>
              <a:rPr lang="en-US" sz="2400" smtClean="0">
                <a:latin typeface="Garamond" pitchFamily="18" charset="0"/>
              </a:rPr>
              <a:t>Void m2(){}</a:t>
            </a:r>
            <a:endParaRPr lang="en-US" sz="2400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Void m3();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None/>
            </a:pPr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Normal class is possible to create the object, But in Abstract class object creation is not possible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What is the purpose of Abstract Modifier?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Abstract modifier is applicable for the methods and classes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The user represents particular method is abstract and particular class is abstract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FF0000"/>
                </a:solidFill>
                <a:latin typeface="Garamond" pitchFamily="18" charset="0"/>
              </a:rPr>
              <a:t>Points to be Remember: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How to prevent the object creation?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           By using abstract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How to prevent the inheritance?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        Class is declared as a final. Inheritance is prevented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ABSTRACTION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How to prevent the overriding?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        Method is declared as a final. overriding is prevented.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How to prevent the object creation?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        Declared the class with abstract. Object creation is not possible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Inside the abstract class it is possible to declare the main method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Inside the abstract class we can access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Variable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Methods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Constructor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Instance block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Garamond" pitchFamily="18" charset="0"/>
              </a:rPr>
              <a:t>Static block</a:t>
            </a: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None/>
            </a:pPr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363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ABSTRACTION</vt:lpstr>
      <vt:lpstr>ABSTRACTION</vt:lpstr>
      <vt:lpstr>ABSTRACTION</vt:lpstr>
      <vt:lpstr>ABSTRACTION</vt:lpstr>
      <vt:lpstr>ABSTRACTION</vt:lpstr>
      <vt:lpstr>ABSTRACTION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/>
  <cp:lastModifiedBy>Kalyan</cp:lastModifiedBy>
  <cp:revision>57</cp:revision>
  <dcterms:created xsi:type="dcterms:W3CDTF">2006-08-16T00:00:00Z</dcterms:created>
  <dcterms:modified xsi:type="dcterms:W3CDTF">2020-09-10T10:05:57Z</dcterms:modified>
</cp:coreProperties>
</file>