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6D87-2EEB-47E2-930B-843E8F60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4833"/>
          </a:xfrm>
        </p:spPr>
        <p:txBody>
          <a:bodyPr/>
          <a:lstStyle/>
          <a:p>
            <a:r>
              <a:rPr lang="en-US" dirty="0"/>
              <a:t>                        End –of-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6609-1698-4A12-9F9F-F1C5EA386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586" y="1478942"/>
            <a:ext cx="9151026" cy="5104737"/>
          </a:xfrm>
        </p:spPr>
        <p:txBody>
          <a:bodyPr/>
          <a:lstStyle/>
          <a:p>
            <a:r>
              <a:rPr lang="en-US" dirty="0"/>
              <a:t>Determination of death: cerebral angiography. uses a special dye (contrast material) and x-rays to see how blood flows through the brain</a:t>
            </a:r>
          </a:p>
          <a:p>
            <a:r>
              <a:rPr lang="en-US" dirty="0"/>
              <a:t>Determining death: persistent coma, absence of brain stem reflexes, lack of ability to breath</a:t>
            </a:r>
          </a:p>
          <a:p>
            <a:r>
              <a:rPr lang="en-US" dirty="0"/>
              <a:t>Mimics of brain death: antiepileptic overdose, baclofen or organ phosphate toxicity, hypothermia, high spinal code injury</a:t>
            </a:r>
          </a:p>
          <a:p>
            <a:r>
              <a:rPr lang="en-US" dirty="0"/>
              <a:t>Lock-in-syndrome= nervous system disorder which leads to paralyzed body except muscles controlling eye movements. Pt remains conscious but cannot move or talk</a:t>
            </a:r>
          </a:p>
          <a:p>
            <a:r>
              <a:rPr lang="en-US" dirty="0"/>
              <a:t>Assessing brain death: use cranial nerves and apnea tests</a:t>
            </a:r>
          </a:p>
          <a:p>
            <a:r>
              <a:rPr lang="en-US" dirty="0"/>
              <a:t> Ice-cold water test: placed into ears to see if any eye movement exists</a:t>
            </a:r>
          </a:p>
          <a:p>
            <a:r>
              <a:rPr lang="en-US" dirty="0"/>
              <a:t>Thin tubes are placed down wind pipe to see if gagging occurs</a:t>
            </a:r>
          </a:p>
          <a:p>
            <a:r>
              <a:rPr lang="en-US" dirty="0"/>
              <a:t>Disconnect ventilator for a short time to see if breathing occurs.</a:t>
            </a:r>
          </a:p>
          <a:p>
            <a:r>
              <a:rPr lang="en-US" dirty="0"/>
              <a:t>*** </a:t>
            </a:r>
            <a:r>
              <a:rPr lang="en-US" dirty="0" err="1"/>
              <a:t>pt</a:t>
            </a:r>
            <a:r>
              <a:rPr lang="en-US" dirty="0"/>
              <a:t> cannot survive without oxygen to the brain for more than </a:t>
            </a:r>
            <a:r>
              <a:rPr lang="en-US" dirty="0">
                <a:highlight>
                  <a:srgbClr val="FFFF00"/>
                </a:highlight>
              </a:rPr>
              <a:t>an hour</a:t>
            </a:r>
          </a:p>
        </p:txBody>
      </p:sp>
    </p:spTree>
    <p:extLst>
      <p:ext uri="{BB962C8B-B14F-4D97-AF65-F5344CB8AC3E}">
        <p14:creationId xmlns:p14="http://schemas.microsoft.com/office/powerpoint/2010/main" val="132322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D0D8-1F46-4FC7-A737-64A0E567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5563"/>
          </a:xfrm>
        </p:spPr>
        <p:txBody>
          <a:bodyPr/>
          <a:lstStyle/>
          <a:p>
            <a:r>
              <a:rPr lang="en-US" dirty="0"/>
              <a:t>                      End-of-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8D0F-F53C-45AD-8F9C-2782DE43F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3039"/>
            <a:ext cx="8915400" cy="4953663"/>
          </a:xfrm>
        </p:spPr>
        <p:txBody>
          <a:bodyPr/>
          <a:lstStyle/>
          <a:p>
            <a:r>
              <a:rPr lang="en-US" dirty="0"/>
              <a:t>Will likely die within 12 months</a:t>
            </a:r>
          </a:p>
          <a:p>
            <a:r>
              <a:rPr lang="en-US" dirty="0"/>
              <a:t>Has incurable disease</a:t>
            </a:r>
          </a:p>
          <a:p>
            <a:r>
              <a:rPr lang="en-US" dirty="0"/>
              <a:t>My need palliative/ hospice services. </a:t>
            </a:r>
            <a:r>
              <a:rPr lang="en-US" dirty="0">
                <a:highlight>
                  <a:srgbClr val="FFFF00"/>
                </a:highlight>
              </a:rPr>
              <a:t>Comfort</a:t>
            </a:r>
            <a:r>
              <a:rPr lang="en-US" dirty="0"/>
              <a:t> dictates any nursing care</a:t>
            </a:r>
          </a:p>
          <a:p>
            <a:r>
              <a:rPr lang="en-US" dirty="0"/>
              <a:t>Death rattle : gurgling sound heard in a dying </a:t>
            </a:r>
            <a:r>
              <a:rPr lang="en-US" dirty="0" err="1"/>
              <a:t>pt</a:t>
            </a:r>
            <a:r>
              <a:rPr lang="en-US" dirty="0"/>
              <a:t> d/t throat buildup of fluids</a:t>
            </a:r>
          </a:p>
          <a:p>
            <a:r>
              <a:rPr lang="en-US" dirty="0"/>
              <a:t>Cheyne-stokes respiration: abnormal breathing oscillating between hyperventilation and apnea</a:t>
            </a:r>
          </a:p>
          <a:p>
            <a:r>
              <a:rPr lang="en-US" dirty="0"/>
              <a:t>Cardiovascular changes in the dying : bradycardia, hypotension</a:t>
            </a:r>
          </a:p>
          <a:p>
            <a:r>
              <a:rPr lang="en-US" dirty="0"/>
              <a:t>Musculoskeletal changes : loss of muscle tone, weakness</a:t>
            </a:r>
          </a:p>
          <a:p>
            <a:r>
              <a:rPr lang="en-US" dirty="0"/>
              <a:t>Skin changes: Skin of the knees, feet, and hands may become purplish, pale, grey, and blotchy or mottled. These changes usually signal that death will occur within days to hours.</a:t>
            </a:r>
          </a:p>
        </p:txBody>
      </p:sp>
    </p:spTree>
    <p:extLst>
      <p:ext uri="{BB962C8B-B14F-4D97-AF65-F5344CB8AC3E}">
        <p14:creationId xmlns:p14="http://schemas.microsoft.com/office/powerpoint/2010/main" val="201966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3691-CA5D-4E78-AD59-13ECC03D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75320"/>
          </a:xfrm>
        </p:spPr>
        <p:txBody>
          <a:bodyPr/>
          <a:lstStyle/>
          <a:p>
            <a:r>
              <a:rPr lang="en-US" dirty="0"/>
              <a:t>      Nursing role in end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439E-B4F8-401C-983B-51A773F8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759" y="1399431"/>
            <a:ext cx="9199658" cy="5168346"/>
          </a:xfrm>
        </p:spPr>
        <p:txBody>
          <a:bodyPr>
            <a:noAutofit/>
          </a:bodyPr>
          <a:lstStyle/>
          <a:p>
            <a:r>
              <a:rPr lang="en-US" sz="2400" dirty="0"/>
              <a:t>Involve other parties: hospice, family , funeral homes, palliative care</a:t>
            </a:r>
          </a:p>
          <a:p>
            <a:r>
              <a:rPr lang="en-US" sz="2400" dirty="0"/>
              <a:t>Timely assess and intervene for pain, anxiety and agitation</a:t>
            </a:r>
          </a:p>
          <a:p>
            <a:r>
              <a:rPr lang="en-US" sz="2400" dirty="0"/>
              <a:t>Vital signs, feeding, T&amp;R, Labs, might not be necessary</a:t>
            </a:r>
          </a:p>
          <a:p>
            <a:r>
              <a:rPr lang="en-US" sz="2400" dirty="0"/>
              <a:t>Optimize comfort</a:t>
            </a:r>
          </a:p>
          <a:p>
            <a:r>
              <a:rPr lang="en-US" sz="2400" dirty="0"/>
              <a:t>Offer spiritual care</a:t>
            </a:r>
          </a:p>
          <a:p>
            <a:r>
              <a:rPr lang="en-US" sz="2400" dirty="0"/>
              <a:t>In hospital settings a doctor will declare death. Follow facility policies in declaring death and removing of body</a:t>
            </a:r>
          </a:p>
          <a:p>
            <a:r>
              <a:rPr lang="en-US" sz="2400" dirty="0"/>
              <a:t>Contact organ donor upon death if applicable</a:t>
            </a:r>
          </a:p>
          <a:p>
            <a:r>
              <a:rPr lang="en-US" sz="2400" dirty="0"/>
              <a:t>The dead must be treated with absolute dignity and with reference to the family, cultural, or advanced directives</a:t>
            </a:r>
          </a:p>
        </p:txBody>
      </p:sp>
    </p:spTree>
    <p:extLst>
      <p:ext uri="{BB962C8B-B14F-4D97-AF65-F5344CB8AC3E}">
        <p14:creationId xmlns:p14="http://schemas.microsoft.com/office/powerpoint/2010/main" val="19476148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19E7253FE031468899777B27EA6E6B" ma:contentTypeVersion="11" ma:contentTypeDescription="Create a new document." ma:contentTypeScope="" ma:versionID="65d144071be0974ace5e86db43f4e84d">
  <xsd:schema xmlns:xsd="http://www.w3.org/2001/XMLSchema" xmlns:xs="http://www.w3.org/2001/XMLSchema" xmlns:p="http://schemas.microsoft.com/office/2006/metadata/properties" xmlns:ns3="b41b8c61-7021-4484-8849-e553d289492c" xmlns:ns4="ad0e9794-c742-49d0-b4fc-eee374fd3692" targetNamespace="http://schemas.microsoft.com/office/2006/metadata/properties" ma:root="true" ma:fieldsID="65dd02465df569a752794277ef45a320" ns3:_="" ns4:_="">
    <xsd:import namespace="b41b8c61-7021-4484-8849-e553d289492c"/>
    <xsd:import namespace="ad0e9794-c742-49d0-b4fc-eee374fd36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b8c61-7021-4484-8849-e553d28949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e9794-c742-49d0-b4fc-eee374fd3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41b8c61-7021-4484-8849-e553d289492c" xsi:nil="true"/>
  </documentManagement>
</p:properties>
</file>

<file path=customXml/itemProps1.xml><?xml version="1.0" encoding="utf-8"?>
<ds:datastoreItem xmlns:ds="http://schemas.openxmlformats.org/officeDocument/2006/customXml" ds:itemID="{9786E8F6-4324-484D-84D5-B4026B057B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1b8c61-7021-4484-8849-e553d289492c"/>
    <ds:schemaRef ds:uri="ad0e9794-c742-49d0-b4fc-eee374fd3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57BBD9-77D2-4D19-9C5C-E4EBD1DC0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8E7745-9BBE-47F6-B341-784C062B43A1}">
  <ds:schemaRefs>
    <ds:schemaRef ds:uri="ad0e9794-c742-49d0-b4fc-eee374fd369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41b8c61-7021-4484-8849-e553d289492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357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                        End –of- life</vt:lpstr>
      <vt:lpstr>                      End-of- life</vt:lpstr>
      <vt:lpstr>      Nursing role in end of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–of- life</dc:title>
  <dc:creator>Osano Osano</dc:creator>
  <cp:lastModifiedBy>Osano Osano</cp:lastModifiedBy>
  <cp:revision>5</cp:revision>
  <dcterms:created xsi:type="dcterms:W3CDTF">2023-12-06T20:50:36Z</dcterms:created>
  <dcterms:modified xsi:type="dcterms:W3CDTF">2023-12-06T21:28:39Z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0x0101002219E7253FE031468899777B27EA6E6B</vt:lpwstr>
  </property>
</Properties>
</file>