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f0215c0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f0215c0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bf0215c0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bf0215c0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f0215c0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bf0215c0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bf0215c0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bf0215c0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bf0215c0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bf0215c0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f0215c0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bf0215c0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bf0215c0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bf0215c0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5251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Pacman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Bo &amp; Bryan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071900" y="845600"/>
            <a:ext cx="52530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Pacman Layout and controls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143325" y="1501350"/>
            <a:ext cx="5181600" cy="29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‘@’ pacman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‘*’ wall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$’ ghost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‘#’ de-ghost</a:t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‘-’ demo path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is able to use the a,w,s,d keys to move through the map.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user is also able to exit the program by pressing k</a:t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951" y="352425"/>
            <a:ext cx="1960307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2262275" y="845600"/>
            <a:ext cx="6431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to Array and Positions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2917125" y="1465625"/>
            <a:ext cx="54078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First create a map file  and use </a:t>
            </a:r>
            <a:r>
              <a:rPr lang="en" sz="1800"/>
              <a:t>library code to read from a file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Than we used a function to copy the file to an array.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Once we have the array we looked through the whole array to find the positions of the pacman,ghost and count how many ghost </a:t>
            </a:r>
            <a:r>
              <a:rPr lang="en" sz="1800"/>
              <a:t>there</a:t>
            </a:r>
            <a:r>
              <a:rPr lang="en" sz="1800"/>
              <a:t> are in the map. </a:t>
            </a:r>
            <a:endParaRPr sz="18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8456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2938725"/>
            <a:ext cx="2514675" cy="12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523950" y="869425"/>
            <a:ext cx="5538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 and Check Move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523950" y="1703750"/>
            <a:ext cx="5369700" cy="27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 to read user char input and store to variable called User_Input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After the user_input function call the next function is to check if the user move was correct. This function checks for wall and Ghost.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the user move was a wall than a wall flag </a:t>
            </a:r>
            <a:r>
              <a:rPr lang="en" sz="1800"/>
              <a:t>boolean</a:t>
            </a:r>
            <a:r>
              <a:rPr lang="en" sz="1800"/>
              <a:t> will turn on and if the move is ghost than ghost flag is on. </a:t>
            </a:r>
            <a:endParaRPr sz="1800"/>
          </a:p>
        </p:txBody>
      </p:sp>
      <p:pic>
        <p:nvPicPr>
          <p:cNvPr id="151" name="Google Shape;151;p16"/>
          <p:cNvPicPr preferRelativeResize="0"/>
          <p:nvPr/>
        </p:nvPicPr>
        <p:blipFill/>
        <p:spPr>
          <a:xfrm>
            <a:off x="6203050" y="869425"/>
            <a:ext cx="2776650" cy="1869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050" y="2891428"/>
            <a:ext cx="1443075" cy="14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7397" y="2891422"/>
            <a:ext cx="1682300" cy="16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4205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game display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533400" y="1572775"/>
            <a:ext cx="49080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Update game function changes the array to show the </a:t>
            </a:r>
            <a:r>
              <a:rPr lang="en" sz="1800"/>
              <a:t>dead ghost</a:t>
            </a:r>
            <a:r>
              <a:rPr lang="en" sz="1800"/>
              <a:t> and update the pacman move.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the wall flag is on than there is no update to the array. If the ghost flag is on than when the </a:t>
            </a:r>
            <a:r>
              <a:rPr lang="en" sz="1800"/>
              <a:t>pacman</a:t>
            </a:r>
            <a:r>
              <a:rPr lang="en" sz="1800"/>
              <a:t> moves from the dead ghost position it will write ‘#’ to the array.</a:t>
            </a:r>
            <a:endParaRPr sz="18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224" y="3265899"/>
            <a:ext cx="1172775" cy="11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9275" y="3265900"/>
            <a:ext cx="1289425" cy="12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6425" y="536949"/>
            <a:ext cx="1775200" cy="247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1400" y="536950"/>
            <a:ext cx="1775200" cy="24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4191300" y="321725"/>
            <a:ext cx="4133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4619700" y="989375"/>
            <a:ext cx="40005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Demo still uses check move and update game function. Except it marks ‘-’ for path taken and in check move sees ‘-’ as a wall.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demo function is a recursion that makes user input L,R,U and D. Checks the move and return if blocked in. If blocked in than return from </a:t>
            </a:r>
            <a:r>
              <a:rPr lang="en" sz="1800"/>
              <a:t>previous</a:t>
            </a:r>
            <a:r>
              <a:rPr lang="en" sz="1800"/>
              <a:t> position and mark the position you’re on. This runs unit ghost is found.</a:t>
            </a:r>
            <a:endParaRPr sz="18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1137163"/>
            <a:ext cx="2184375" cy="33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025" y="1137175"/>
            <a:ext cx="2018800" cy="33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By doing pair coding, we realize we were doing from brain storming about algorithm to debugging at the same time. It will fun and productive.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By separating the functions, we have to make a greetment about whole plan of the application, and go many times in order to deal into a really deep level, such as each function’s input, output. During this process we realize a totally different way from each other, such as…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050" y="1414450"/>
            <a:ext cx="2108725" cy="21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