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13ED"/>
    <a:srgbClr val="FF00FF"/>
    <a:srgbClr val="00FFFF"/>
    <a:srgbClr val="00FF00"/>
    <a:srgbClr val="FFFF00"/>
    <a:srgbClr val="FF0000"/>
    <a:srgbClr val="1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7B0F5-EB1E-4073-9ADA-0180D928E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F9EAD-65C1-49F8-9578-73D3BC4DA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C7635-3322-4AD6-97C3-8991EF60B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93E4-F80A-4C64-A32B-4F841D749CE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BE6CE-91B7-4629-9409-044DC660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4DC8D-3BDF-492F-9D64-82EF7DDD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6571-830D-4A99-8FCE-E6B4E44D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4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08461-0B1A-4AF9-AE92-EA74DBC5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3BB00-8BE2-4764-B708-5CF46FFB0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D6657-5060-473C-9997-D4817AA8C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93E4-F80A-4C64-A32B-4F841D749CE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599CF-B69F-49D4-B8BB-23836B3C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320B9-E52C-4B7E-B919-289CDF3F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6571-830D-4A99-8FCE-E6B4E44D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66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7D6CB6-34C1-46EA-BE8F-C4030520D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C3CF3-74BD-425F-8C9E-6C8917D4A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FFD63-E1CE-48F5-B43A-C8CF14049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93E4-F80A-4C64-A32B-4F841D749CE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2A43E-26F6-4B64-BFA5-3EED6E2C4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663F5-4131-44EC-BE07-BA737CBC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6571-830D-4A99-8FCE-E6B4E44D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8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BF01-E837-405D-9598-1C5C59BA7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E3211-980F-4344-B786-F2FC467B7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8A29A-B009-418A-8D1C-5C54BD49F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93E4-F80A-4C64-A32B-4F841D749CE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53CE2-6BEF-4699-BEB4-204440246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FDFB9-6C3A-4235-B3C3-D2B2150E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6571-830D-4A99-8FCE-E6B4E44D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35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97C9-CB09-4932-9081-7C3DBC3A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B3D74-42A1-49BF-B559-DDDD8AEB7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F8A2-08F0-40A5-983F-631BF85CB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93E4-F80A-4C64-A32B-4F841D749CE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35277-7281-4326-B98A-CD9E55B7A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BF326-0D90-456D-9C53-0251805D5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6571-830D-4A99-8FCE-E6B4E44D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7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71696-AE02-48A0-A7FE-A106807D6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8A353-0699-46B4-9EF5-561C2B9F6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6E67C-9D35-4638-9AD4-A39B2E97A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794EC-7582-4747-BB89-E6E23A210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93E4-F80A-4C64-A32B-4F841D749CE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C2002-A663-4154-AA1C-F8452E80B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C790C-9F78-499F-8A0D-FCC3CFCB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6571-830D-4A99-8FCE-E6B4E44D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9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78233-4B48-4240-B323-52CC478A0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3FD7B-301B-4146-92EF-4D13AFA65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2A444-7836-47B2-A23C-151809932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0E8AE-D95F-4DBE-8820-FD17AE5D1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F28523-DBC3-4F41-89F1-D48D5CB61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A7C7FE-7550-483F-8675-A40A6AED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93E4-F80A-4C64-A32B-4F841D749CE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AF97FE-D05B-43D6-BB1E-98B92E45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196A90-B506-43D2-A947-71C2EBCBE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6571-830D-4A99-8FCE-E6B4E44D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6019E-BC4B-45C2-B260-A539388C8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EFB9B2-58FC-43EF-88C7-AF4B704CF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93E4-F80A-4C64-A32B-4F841D749CE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79894-EB66-45D2-9840-83AE3FAA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0019A-BFB8-494D-A701-D6FCD5038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6571-830D-4A99-8FCE-E6B4E44D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2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4C0074-3513-48AA-8E33-3B8C21139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93E4-F80A-4C64-A32B-4F841D749CE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8AD97E-DE9C-4EEE-B3EB-68243334D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21E36-9368-4CFE-9671-F2774BA6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6571-830D-4A99-8FCE-E6B4E44D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3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B909D-128C-4E41-9281-6ED457E2D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A8BDB-46BC-48C3-877C-0E1737DD4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5C22D-3B15-4A1C-9D22-BF92C9B31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36F5B-FCC9-47D7-AEB1-E2A5DDCBC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93E4-F80A-4C64-A32B-4F841D749CE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AAF88-FA66-45D8-9A17-4181408AA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A6348-7803-4866-BBE8-12E46A26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6571-830D-4A99-8FCE-E6B4E44D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41D9E-DA0E-406F-B629-9E681BEB7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2BDD75-3D51-443D-90D4-01844A1ADC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C779B-D239-41D4-9C63-670D5E10C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7EC2B-1444-40AA-875E-43D4423F1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93E4-F80A-4C64-A32B-4F841D749CE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21D3C-C379-436F-A275-1A3740BAC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A3217-F84B-4548-8D3E-B122E87C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6571-830D-4A99-8FCE-E6B4E44D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149557-81DF-46A2-B147-D46439CE6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8EAAD-961C-4D03-A7AD-7DA41E13E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85A12-5DA6-4C2F-A939-13C934F0D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193E4-F80A-4C64-A32B-4F841D749CE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CE1A6-735A-49CC-8FFA-088C894C8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43BB3-95BE-4EA5-8FA9-7F37DD6F0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26571-830D-4A99-8FCE-E6B4E44D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7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13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FD9C-6B0E-43A1-98A1-2307AA472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9628"/>
            <a:ext cx="9144000" cy="2387600"/>
          </a:xfrm>
          <a:noFill/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MOVIE DATABASE COLLECTION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B80D5-8633-4ADA-A39D-4653573C5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9303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By Baudelio Perez and Juan Rosales</a:t>
            </a:r>
          </a:p>
          <a:p>
            <a:r>
              <a:rPr lang="en-US" dirty="0">
                <a:solidFill>
                  <a:schemeClr val="bg1"/>
                </a:solidFill>
              </a:rPr>
              <a:t>CSE 111 – 06L</a:t>
            </a:r>
          </a:p>
        </p:txBody>
      </p:sp>
    </p:spTree>
    <p:extLst>
      <p:ext uri="{BB962C8B-B14F-4D97-AF65-F5344CB8AC3E}">
        <p14:creationId xmlns:p14="http://schemas.microsoft.com/office/powerpoint/2010/main" val="304983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13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188B-2585-4FB1-937A-02BADD5A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PROJECT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549EED-0D53-4842-AE11-CACC8B1FE9F3}"/>
              </a:ext>
            </a:extLst>
          </p:cNvPr>
          <p:cNvSpPr txBox="1"/>
          <p:nvPr/>
        </p:nvSpPr>
        <p:spPr>
          <a:xfrm>
            <a:off x="621436" y="1257300"/>
            <a:ext cx="11284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 main purpose behind the project is the development of a movie-related database capable of performing these functions: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86161-2CA3-42D6-8551-02419337A98F}"/>
              </a:ext>
            </a:extLst>
          </p:cNvPr>
          <p:cNvSpPr txBox="1"/>
          <p:nvPr/>
        </p:nvSpPr>
        <p:spPr>
          <a:xfrm>
            <a:off x="621436" y="2145886"/>
            <a:ext cx="1080412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Store a massive repository of existing films with basic information (i.e., title, genre, year released, actors,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Ability to add new films that were previously considered “lost” to the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Purchase or rent films and have a list that keeps track of all 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Give your own personal score (i.e., 3/5 stars) for any film and integrate your results with the scores set by rating score databases like Rotten Tomatoes or IMBD.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Keep a list of movies you have either watched or owned.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71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13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188B-2585-4FB1-937A-02BADD5A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FF00"/>
                </a:solidFill>
              </a:rPr>
              <a:t>REQUIRED PROGRAMS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549EED-0D53-4842-AE11-CACC8B1FE9F3}"/>
              </a:ext>
            </a:extLst>
          </p:cNvPr>
          <p:cNvSpPr txBox="1"/>
          <p:nvPr/>
        </p:nvSpPr>
        <p:spPr>
          <a:xfrm>
            <a:off x="621436" y="1257300"/>
            <a:ext cx="11284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Some of the programs that will be required for the project are: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86161-2CA3-42D6-8551-02419337A98F}"/>
              </a:ext>
            </a:extLst>
          </p:cNvPr>
          <p:cNvSpPr txBox="1"/>
          <p:nvPr/>
        </p:nvSpPr>
        <p:spPr>
          <a:xfrm>
            <a:off x="621436" y="1999398"/>
            <a:ext cx="108041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SQLite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Potentially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HTML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77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13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188B-2585-4FB1-937A-02BADD5A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UML USE-CASE DIAGRAM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4820C1-8C1D-4D0C-8C3E-85D3CCE7E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964" y="1001697"/>
            <a:ext cx="9157701" cy="574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17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13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188B-2585-4FB1-937A-02BADD5A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E/R DIAGRAM AND SCHEMA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330D101-CF05-4FB2-80D9-F03AB8B4E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742" y="969464"/>
            <a:ext cx="8027158" cy="588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17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13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188B-2585-4FB1-937A-02BADD5A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FF"/>
                </a:solidFill>
              </a:rPr>
              <a:t>DEFINITIONS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3F105-D84F-43E5-946B-0D041B2D86BB}"/>
              </a:ext>
            </a:extLst>
          </p:cNvPr>
          <p:cNvSpPr txBox="1"/>
          <p:nvPr/>
        </p:nvSpPr>
        <p:spPr>
          <a:xfrm>
            <a:off x="82826" y="867086"/>
            <a:ext cx="1202634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User – essentially the account of the user for authentication purposes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Movies – the massive repository containing information of the many films that have been brought out into existence. You can add new or rediscovered films to the database as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Purchases – interface area to buy/rent films as well as keep track of your 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Wishlist – personalized list of films you haven’t seen but wish to see.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Score – repository containing film titles and the scores they have received through score reception databases like Rotten Tomatoes or IMBD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Watched – personalized list of films you have already watched and/or 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Hotlist – sub list of Movies repository containing only the movies that are trending.</a:t>
            </a:r>
          </a:p>
        </p:txBody>
      </p:sp>
    </p:spTree>
    <p:extLst>
      <p:ext uri="{BB962C8B-B14F-4D97-AF65-F5344CB8AC3E}">
        <p14:creationId xmlns:p14="http://schemas.microsoft.com/office/powerpoint/2010/main" val="204475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13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A3F105-D84F-43E5-946B-0D041B2D86BB}"/>
              </a:ext>
            </a:extLst>
          </p:cNvPr>
          <p:cNvSpPr txBox="1"/>
          <p:nvPr/>
        </p:nvSpPr>
        <p:spPr>
          <a:xfrm>
            <a:off x="82826" y="3013501"/>
            <a:ext cx="12026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ANY QUESTIONS…??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17E3F4-81D6-403D-91BA-28DC1B882C1E}"/>
              </a:ext>
            </a:extLst>
          </p:cNvPr>
          <p:cNvSpPr txBox="1"/>
          <p:nvPr/>
        </p:nvSpPr>
        <p:spPr>
          <a:xfrm>
            <a:off x="36443" y="3734377"/>
            <a:ext cx="12026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For Mr. SuS…???</a:t>
            </a:r>
          </a:p>
        </p:txBody>
      </p:sp>
    </p:spTree>
    <p:extLst>
      <p:ext uri="{BB962C8B-B14F-4D97-AF65-F5344CB8AC3E}">
        <p14:creationId xmlns:p14="http://schemas.microsoft.com/office/powerpoint/2010/main" val="23274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300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MOVIE DATABASE COLLECTION</vt:lpstr>
      <vt:lpstr>PROJECT DESCRIPTION</vt:lpstr>
      <vt:lpstr>REQUIRED PROGRAMS</vt:lpstr>
      <vt:lpstr>UML USE-CASE DIAGRAM</vt:lpstr>
      <vt:lpstr>E/R DIAGRAM AND SCHEMA</vt:lpstr>
      <vt:lpstr>DEFINITIONS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DATABASE COLLECTION</dc:title>
  <dc:creator>Baudelio Perez</dc:creator>
  <cp:lastModifiedBy>Baudelio Perez</cp:lastModifiedBy>
  <cp:revision>16</cp:revision>
  <dcterms:created xsi:type="dcterms:W3CDTF">2020-10-20T09:40:27Z</dcterms:created>
  <dcterms:modified xsi:type="dcterms:W3CDTF">2020-10-20T20:34:42Z</dcterms:modified>
</cp:coreProperties>
</file>