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Blob Detection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Brandon Perez - Devon White - Yiyi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 of Comparison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Many implementations exist in many different software languages.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It’s easy to find implementations in Python, C++,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the performance and performance per watt.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compare the these metrics on the same size image.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the software implementation, the power and performance will be physically measured for the 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Vivado will provide the power estimation for the design, and the time will be measured for execution.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Expected Perf of FPGA Blob Detector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Custom RTL will have less overhead than a general purpose processor, so implementing a blob detector on an FPGA can give us better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FPGA might not have as good performance as ASICs, but it’s too expensive to build custom blob detection ASICs, so an FPGA will be more economical.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GPU will get better or comparable performance to an FPGA, but will do so at a significantly higher cost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FPGA is suitable to a pipelined implementation that gives high performance at comparatively lower power.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Plan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plan on implementing all of the core algorithms in HLS.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first design we’re going to target is a streaming design, pipelining each stage of the blob detection, and running the n scale pipelines in parallel.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essentially the design shown in the overview slide.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images will be stored in DRAM and sent to the FPGA through DMA transfers.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 second design we will try is having multiple streams fetching in parallel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Milestones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Beginning implementation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Software version working, establish data set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Single stream implementation complete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Single stream comparison results, begin multi-stream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Multi-stream complete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Final results comparison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Assessment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Synchronizing results at the end of each pipeline can be a tricky part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have a pretty solid plan, so we shouldn’t have more issues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blob detection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 rot="-439238">
            <a:off x="342076" y="3506420"/>
            <a:ext cx="2321422" cy="12827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Problem Statement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Motivation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Algorithm Overview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Parallelization Challenge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Metric of Comparison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Implementation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85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Goal of project: Multi-scale blob detector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blob detector finds bright, circular regions in an image</a:t>
            </a:r>
          </a:p>
        </p:txBody>
      </p:sp>
      <p:pic>
        <p:nvPicPr>
          <p:cNvPr descr="http://scikit-image.org/docs/0.11.x/_images/plot_blob_2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74" y="838674"/>
            <a:ext cx="4829299" cy="36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Motivation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54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Has a variety of applications, but we are specifically interested in detecting the headlights of a car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Headlight detections can be used with SMART headlights, to prevent headlights from shining in the opposing driver’s face (AKA “anti-glare”)</a:t>
            </a:r>
          </a:p>
        </p:txBody>
      </p:sp>
      <p:pic>
        <p:nvPicPr>
          <p:cNvPr descr="Image result for headlights in dark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125" y="1334951"/>
            <a:ext cx="4311875" cy="32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6820900" y="3176650"/>
            <a:ext cx="148500" cy="148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084625" y="3176650"/>
            <a:ext cx="148500" cy="148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Blob Detection: Phase 1: Downsampling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Blob detection uses a Laplacian of Gaussian (LoG) filter to detect blobs.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issue with this is that the filter is fixed size, so it will only detect fixed-size blobs, specifically blobs that are the same size as the kernel.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Naturally, we want blobs of all sizes to be detected.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alleviate this issue, the image can be scaled down, through downsampling.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scaled down images allow the same kernel to operate on larger sized windows in the image, allowing blobs of multiple sizes to be detected.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Downsampling is typically down through bilinear interpolation, which is linear interpolation in two dimensions.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2: Image Preprocessing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next phase is to get the image into a format suitable for detecting blobs.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the image is converted to a binary black and white image.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empirically determined threshold on the intensity (grayscale) values of the pixels to convert the image.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 Gaussian filter is  used to smooth the image, removing high-frequency noise from the image.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3: Blob Detection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last phase is to actually detect the blobs at each scale of the image.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Laplacian of Gaussian (LoG) filter is used to detect the centerpoint of blobs in the image.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we have the centerpoint of the blobs in the image, the next step is to perform image dilation.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Dilation expands the white regions of an image, so it will expand the centerpoints of the image back into blobs.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Blob Detection Overview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3125" y="1076200"/>
            <a:ext cx="712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579375" y="1076100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295525" y="1076200"/>
            <a:ext cx="960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Gaussian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320725" y="1076100"/>
            <a:ext cx="835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Dilation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972300" y="2174950"/>
            <a:ext cx="2011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Downsampling Scale 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71475" y="1685125"/>
            <a:ext cx="2011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Downsampling Scale 0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284025" y="2664850"/>
            <a:ext cx="2011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Downsampling Scale 2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460675" y="1076100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(Blob Detect)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892625" y="3822350"/>
            <a:ext cx="20856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Downsampling Scale 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582975" y="1685125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983800" y="2174950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295525" y="2664850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978225" y="3822350"/>
            <a:ext cx="1478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 and White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061375" y="1685125"/>
            <a:ext cx="960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Gaussian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460675" y="2174950"/>
            <a:ext cx="960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Gaussian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773925" y="2664850"/>
            <a:ext cx="960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Gaussian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456625" y="3822350"/>
            <a:ext cx="960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Gaussian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021675" y="1685125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(Blob Detect)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420975" y="2174950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(Blob Detect)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734225" y="2664850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(Blob Detect)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416925" y="3822350"/>
            <a:ext cx="16113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(Blob Detect)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632975" y="1685125"/>
            <a:ext cx="835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Dilation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028775" y="2174950"/>
            <a:ext cx="835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Dilation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345525" y="2664850"/>
            <a:ext cx="835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Dilation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028225" y="3822350"/>
            <a:ext cx="8355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Dilation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775625" y="1231950"/>
            <a:ext cx="8040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057775" y="1231950"/>
            <a:ext cx="2379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255825" y="1231950"/>
            <a:ext cx="204900" cy="178200"/>
          </a:xfrm>
          <a:prstGeom prst="rightArrow">
            <a:avLst>
              <a:gd fmla="val 50000" name="adj1"/>
              <a:gd fmla="val 6666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071975" y="1232050"/>
            <a:ext cx="2487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5400000">
            <a:off x="183725" y="1649600"/>
            <a:ext cx="471300" cy="30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5400000">
            <a:off x="612150" y="2200900"/>
            <a:ext cx="386100" cy="33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993625" y="2708650"/>
            <a:ext cx="334200" cy="24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5400000">
            <a:off x="1573425" y="3852075"/>
            <a:ext cx="304200" cy="33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454725" y="3295400"/>
            <a:ext cx="124500" cy="12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607125" y="3447800"/>
            <a:ext cx="124500" cy="12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759525" y="3600200"/>
            <a:ext cx="124500" cy="12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Parallelization Challenge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Blob detection is a data-parallel application, displaying very regular parallelism through the convolution operation.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However, the introduction of multiple scales introduces difficulties.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scaled down version of the image requires some form of intermediate storage, requiring more memory and reducing the overall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