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9.xml"/>
  <Override ContentType="application/vnd.openxmlformats-officedocument.presentationml.slideMaster+xml" PartName="/ppt/slideMasters/slideMaster11.xml"/>
  <Override ContentType="application/vnd.openxmlformats-officedocument.presentationml.slideMaster+xml" PartName="/ppt/slideMasters/slideMaster12.xml"/>
  <Override ContentType="application/vnd.openxmlformats-officedocument.presentationml.slideMaster+xml" PartName="/ppt/slideMasters/slideMaster10.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Master+xml" PartName="/ppt/slideMasters/slideMaster7.xml"/>
  <Override ContentType="application/vnd.openxmlformats-officedocument.presentationml.slideMaster+xml" PartName="/ppt/slideMasters/slideMaster6.xml"/>
  <Override ContentType="application/vnd.openxmlformats-officedocument.presentationml.slideMaster+xml" PartName="/ppt/slideMasters/slideMaster5.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6.xml"/>
  <Override ContentType="application/vnd.openxmlformats-officedocument.theme+xml" PartName="/ppt/theme/theme3.xml"/>
  <Override ContentType="application/vnd.openxmlformats-officedocument.theme+xml" PartName="/ppt/theme/theme11.xml"/>
  <Override ContentType="application/vnd.openxmlformats-officedocument.theme+xml" PartName="/ppt/theme/theme5.xml"/>
  <Override ContentType="application/vnd.openxmlformats-officedocument.theme+xml" PartName="/ppt/theme/theme9.xml"/>
  <Override ContentType="application/vnd.openxmlformats-officedocument.theme+xml" PartName="/ppt/theme/theme13.xml"/>
  <Override ContentType="application/vnd.openxmlformats-officedocument.theme+xml" PartName="/ppt/theme/theme7.xml"/>
  <Override ContentType="application/vnd.openxmlformats-officedocument.theme+xml" PartName="/ppt/theme/theme2.xml"/>
  <Override ContentType="application/vnd.openxmlformats-officedocument.theme+xml" PartName="/ppt/theme/theme4.xml"/>
  <Override ContentType="application/vnd.openxmlformats-officedocument.theme+xml" PartName="/ppt/theme/theme8.xml"/>
  <Override ContentType="application/vnd.openxmlformats-officedocument.theme+xml" PartName="/ppt/theme/theme10.xml"/>
  <Override ContentType="application/vnd.openxmlformats-officedocument.theme+xml" PartName="/ppt/theme/theme1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9" r:id="rId3"/>
    <p:sldMasterId id="2147483660" r:id="rId4"/>
    <p:sldMasterId id="2147483661" r:id="rId5"/>
    <p:sldMasterId id="2147483662" r:id="rId6"/>
    <p:sldMasterId id="2147483663" r:id="rId7"/>
    <p:sldMasterId id="2147483664" r:id="rId8"/>
    <p:sldMasterId id="2147483665" r:id="rId9"/>
    <p:sldMasterId id="2147483666" r:id="rId10"/>
    <p:sldMasterId id="2147483667" r:id="rId11"/>
    <p:sldMasterId id="2147483668" r:id="rId12"/>
    <p:sldMasterId id="2147483669" r:id="rId13"/>
    <p:sldMasterId id="2147483670" r:id="rId14"/>
  </p:sldMasterIdLst>
  <p:notesMasterIdLst>
    <p:notesMasterId r:id="rId15"/>
  </p:notesMasterIdLst>
  <p:sldIdLst>
    <p:sldId id="256" r:id="rId16"/>
  </p:sldIdLst>
  <p:sldSz cy="29260800" cx="36576000"/>
  <p:notesSz cx="32461200" cy="544068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1" Type="http://schemas.openxmlformats.org/officeDocument/2006/relationships/slideMaster" Target="slideMasters/slideMaster9.xml"/><Relationship Id="rId10" Type="http://schemas.openxmlformats.org/officeDocument/2006/relationships/slideMaster" Target="slideMasters/slideMaster8.xml"/><Relationship Id="rId13" Type="http://schemas.openxmlformats.org/officeDocument/2006/relationships/slideMaster" Target="slideMasters/slideMaster11.xml"/><Relationship Id="rId12" Type="http://schemas.openxmlformats.org/officeDocument/2006/relationships/slideMaster" Target="slideMasters/slideMaster10.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Master" Target="slideMasters/slideMaster7.xml"/><Relationship Id="rId15" Type="http://schemas.openxmlformats.org/officeDocument/2006/relationships/notesMaster" Target="notesMasters/notesMaster1.xml"/><Relationship Id="rId14" Type="http://schemas.openxmlformats.org/officeDocument/2006/relationships/slideMaster" Target="slideMasters/slideMaster12.xml"/><Relationship Id="rId16" Type="http://schemas.openxmlformats.org/officeDocument/2006/relationships/slide" Target="slides/slide1.xml"/><Relationship Id="rId5" Type="http://schemas.openxmlformats.org/officeDocument/2006/relationships/slideMaster" Target="slideMasters/slideMaster3.xml"/><Relationship Id="rId6" Type="http://schemas.openxmlformats.org/officeDocument/2006/relationships/slideMaster" Target="slideMasters/slideMaster4.xml"/><Relationship Id="rId7" Type="http://schemas.openxmlformats.org/officeDocument/2006/relationships/slideMaster" Target="slideMasters/slideMaster5.xml"/><Relationship Id="rId8" Type="http://schemas.openxmlformats.org/officeDocument/2006/relationships/slideMaster" Target="slideMasters/slideMaster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14066837" cy="2720974"/>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None/>
              <a:defRPr b="0" i="0" sz="7400" u="none" cap="none" strike="noStrike">
                <a:solidFill>
                  <a:srgbClr val="000000"/>
                </a:solidFill>
                <a:latin typeface="Arial"/>
                <a:ea typeface="Arial"/>
                <a:cs typeface="Arial"/>
                <a:sym typeface="Arial"/>
              </a:defRPr>
            </a:lvl1pPr>
            <a:lvl2pPr indent="0" lvl="1" marL="457200" marR="0" rtl="0" algn="l">
              <a:lnSpc>
                <a:spcPct val="100000"/>
              </a:lnSpc>
              <a:spcBef>
                <a:spcPts val="0"/>
              </a:spcBef>
              <a:spcAft>
                <a:spcPts val="0"/>
              </a:spcAft>
              <a:buNone/>
              <a:defRPr b="0" i="0" sz="7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None/>
              <a:defRPr b="0" i="0" sz="7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None/>
              <a:defRPr b="0" i="0" sz="7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None/>
              <a:defRPr b="0" i="0" sz="7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None/>
              <a:defRPr b="0" i="0" sz="7400" u="none" cap="none" strike="noStrike">
                <a:solidFill>
                  <a:srgbClr val="000000"/>
                </a:solidFill>
                <a:latin typeface="Arial"/>
                <a:ea typeface="Arial"/>
                <a:cs typeface="Arial"/>
                <a:sym typeface="Arial"/>
              </a:defRPr>
            </a:lvl6pPr>
            <a:lvl7pPr indent="0" lvl="6" marL="3200400" marR="0" rtl="0" algn="l">
              <a:lnSpc>
                <a:spcPct val="100000"/>
              </a:lnSpc>
              <a:spcBef>
                <a:spcPts val="0"/>
              </a:spcBef>
              <a:spcAft>
                <a:spcPts val="0"/>
              </a:spcAft>
              <a:buNone/>
              <a:defRPr b="0" i="0" sz="7400" u="none" cap="none" strike="noStrike">
                <a:solidFill>
                  <a:srgbClr val="000000"/>
                </a:solidFill>
                <a:latin typeface="Arial"/>
                <a:ea typeface="Arial"/>
                <a:cs typeface="Arial"/>
                <a:sym typeface="Arial"/>
              </a:defRPr>
            </a:lvl7pPr>
            <a:lvl8pPr indent="0" lvl="7" marL="4572000" marR="0" rtl="0" algn="l">
              <a:lnSpc>
                <a:spcPct val="100000"/>
              </a:lnSpc>
              <a:spcBef>
                <a:spcPts val="0"/>
              </a:spcBef>
              <a:spcAft>
                <a:spcPts val="0"/>
              </a:spcAft>
              <a:buNone/>
              <a:defRPr b="0" i="0" sz="7400" u="none" cap="none" strike="noStrike">
                <a:solidFill>
                  <a:srgbClr val="000000"/>
                </a:solidFill>
                <a:latin typeface="Arial"/>
                <a:ea typeface="Arial"/>
                <a:cs typeface="Arial"/>
                <a:sym typeface="Arial"/>
              </a:defRPr>
            </a:lvl8pPr>
            <a:lvl9pPr indent="0" lvl="8" marL="6400800" marR="0" rtl="0" algn="l">
              <a:lnSpc>
                <a:spcPct val="100000"/>
              </a:lnSpc>
              <a:spcBef>
                <a:spcPts val="0"/>
              </a:spcBef>
              <a:spcAft>
                <a:spcPts val="0"/>
              </a:spcAft>
              <a:buNone/>
              <a:defRPr b="0" i="0" sz="7400" u="none" cap="none" strike="noStrike">
                <a:solidFill>
                  <a:srgbClr val="000000"/>
                </a:solidFill>
                <a:latin typeface="Arial"/>
                <a:ea typeface="Arial"/>
                <a:cs typeface="Arial"/>
                <a:sym typeface="Arial"/>
              </a:defRPr>
            </a:lvl9pPr>
          </a:lstStyle>
          <a:p/>
        </p:txBody>
      </p:sp>
      <p:sp>
        <p:nvSpPr>
          <p:cNvPr id="4" name="Shape 4"/>
          <p:cNvSpPr txBox="1"/>
          <p:nvPr>
            <p:ph idx="10" type="dt"/>
          </p:nvPr>
        </p:nvSpPr>
        <p:spPr>
          <a:xfrm>
            <a:off x="18386425" y="0"/>
            <a:ext cx="14066837" cy="2720974"/>
          </a:xfrm>
          <a:prstGeom prst="rect">
            <a:avLst/>
          </a:prstGeom>
          <a:noFill/>
          <a:ln>
            <a:noFill/>
          </a:ln>
        </p:spPr>
        <p:txBody>
          <a:bodyPr anchorCtr="0" anchor="t" bIns="91425" lIns="91425" rIns="91425" tIns="91425"/>
          <a:lstStyle>
            <a:lvl1pPr indent="0" lvl="0" marL="0" marR="0" rtl="0" algn="r">
              <a:lnSpc>
                <a:spcPct val="100000"/>
              </a:lnSpc>
              <a:spcBef>
                <a:spcPts val="0"/>
              </a:spcBef>
              <a:spcAft>
                <a:spcPts val="0"/>
              </a:spcAft>
              <a:buNone/>
              <a:defRPr b="0" i="0" sz="1200" u="none" cap="none" strike="noStrike">
                <a:solidFill>
                  <a:srgbClr val="000000"/>
                </a:solidFill>
                <a:latin typeface="Arial"/>
                <a:ea typeface="Arial"/>
                <a:cs typeface="Arial"/>
                <a:sym typeface="Arial"/>
              </a:defRPr>
            </a:lvl1pPr>
            <a:lvl2pPr indent="0" lvl="1" marL="457200" marR="0" rtl="0" algn="l">
              <a:lnSpc>
                <a:spcPct val="100000"/>
              </a:lnSpc>
              <a:spcBef>
                <a:spcPts val="0"/>
              </a:spcBef>
              <a:spcAft>
                <a:spcPts val="0"/>
              </a:spcAft>
              <a:buNone/>
              <a:defRPr b="0" i="0" sz="7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None/>
              <a:defRPr b="0" i="0" sz="7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None/>
              <a:defRPr b="0" i="0" sz="7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None/>
              <a:defRPr b="0" i="0" sz="7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None/>
              <a:defRPr b="0" i="0" sz="7400" u="none" cap="none" strike="noStrike">
                <a:solidFill>
                  <a:srgbClr val="000000"/>
                </a:solidFill>
                <a:latin typeface="Arial"/>
                <a:ea typeface="Arial"/>
                <a:cs typeface="Arial"/>
                <a:sym typeface="Arial"/>
              </a:defRPr>
            </a:lvl6pPr>
            <a:lvl7pPr indent="0" lvl="6" marL="3200400" marR="0" rtl="0" algn="l">
              <a:lnSpc>
                <a:spcPct val="100000"/>
              </a:lnSpc>
              <a:spcBef>
                <a:spcPts val="0"/>
              </a:spcBef>
              <a:spcAft>
                <a:spcPts val="0"/>
              </a:spcAft>
              <a:buNone/>
              <a:defRPr b="0" i="0" sz="7400" u="none" cap="none" strike="noStrike">
                <a:solidFill>
                  <a:srgbClr val="000000"/>
                </a:solidFill>
                <a:latin typeface="Arial"/>
                <a:ea typeface="Arial"/>
                <a:cs typeface="Arial"/>
                <a:sym typeface="Arial"/>
              </a:defRPr>
            </a:lvl7pPr>
            <a:lvl8pPr indent="0" lvl="7" marL="4572000" marR="0" rtl="0" algn="l">
              <a:lnSpc>
                <a:spcPct val="100000"/>
              </a:lnSpc>
              <a:spcBef>
                <a:spcPts val="0"/>
              </a:spcBef>
              <a:spcAft>
                <a:spcPts val="0"/>
              </a:spcAft>
              <a:buNone/>
              <a:defRPr b="0" i="0" sz="7400" u="none" cap="none" strike="noStrike">
                <a:solidFill>
                  <a:srgbClr val="000000"/>
                </a:solidFill>
                <a:latin typeface="Arial"/>
                <a:ea typeface="Arial"/>
                <a:cs typeface="Arial"/>
                <a:sym typeface="Arial"/>
              </a:defRPr>
            </a:lvl8pPr>
            <a:lvl9pPr indent="0" lvl="8" marL="6400800" marR="0" rtl="0" algn="l">
              <a:lnSpc>
                <a:spcPct val="100000"/>
              </a:lnSpc>
              <a:spcBef>
                <a:spcPts val="0"/>
              </a:spcBef>
              <a:spcAft>
                <a:spcPts val="0"/>
              </a:spcAft>
              <a:buNone/>
              <a:defRPr b="0" i="0" sz="7400" u="none" cap="none" strike="noStrike">
                <a:solidFill>
                  <a:srgbClr val="000000"/>
                </a:solidFill>
                <a:latin typeface="Arial"/>
                <a:ea typeface="Arial"/>
                <a:cs typeface="Arial"/>
                <a:sym typeface="Arial"/>
              </a:defRPr>
            </a:lvl9pPr>
          </a:lstStyle>
          <a:p/>
        </p:txBody>
      </p:sp>
      <p:sp>
        <p:nvSpPr>
          <p:cNvPr id="5" name="Shape 5"/>
          <p:cNvSpPr/>
          <p:nvPr>
            <p:ph idx="3" type="sldImg"/>
          </p:nvPr>
        </p:nvSpPr>
        <p:spPr>
          <a:xfrm>
            <a:off x="3478509" y="4079875"/>
            <a:ext cx="25504200" cy="204024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a:headEnd len="med" w="med" type="none"/>
            <a:tailEnd len="med" w="med" type="none"/>
          </a:ln>
        </p:spPr>
      </p:sp>
      <p:sp>
        <p:nvSpPr>
          <p:cNvPr id="6" name="Shape 6"/>
          <p:cNvSpPr txBox="1"/>
          <p:nvPr>
            <p:ph idx="1" type="body"/>
          </p:nvPr>
        </p:nvSpPr>
        <p:spPr>
          <a:xfrm>
            <a:off x="3246436" y="25842912"/>
            <a:ext cx="25968323" cy="2448401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7" name="Shape 7"/>
          <p:cNvSpPr txBox="1"/>
          <p:nvPr>
            <p:ph idx="11" type="ftr"/>
          </p:nvPr>
        </p:nvSpPr>
        <p:spPr>
          <a:xfrm>
            <a:off x="0" y="51676300"/>
            <a:ext cx="14066837" cy="2720974"/>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buNone/>
              <a:defRPr b="0" i="0" sz="7400" u="none" cap="none" strike="noStrike">
                <a:solidFill>
                  <a:srgbClr val="000000"/>
                </a:solidFill>
                <a:latin typeface="Arial"/>
                <a:ea typeface="Arial"/>
                <a:cs typeface="Arial"/>
                <a:sym typeface="Arial"/>
              </a:defRPr>
            </a:lvl1pPr>
            <a:lvl2pPr indent="0" lvl="1" marL="457200" marR="0" rtl="0" algn="l">
              <a:lnSpc>
                <a:spcPct val="100000"/>
              </a:lnSpc>
              <a:spcBef>
                <a:spcPts val="0"/>
              </a:spcBef>
              <a:spcAft>
                <a:spcPts val="0"/>
              </a:spcAft>
              <a:buNone/>
              <a:defRPr b="0" i="0" sz="7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None/>
              <a:defRPr b="0" i="0" sz="7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None/>
              <a:defRPr b="0" i="0" sz="7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None/>
              <a:defRPr b="0" i="0" sz="7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None/>
              <a:defRPr b="0" i="0" sz="7400" u="none" cap="none" strike="noStrike">
                <a:solidFill>
                  <a:srgbClr val="000000"/>
                </a:solidFill>
                <a:latin typeface="Arial"/>
                <a:ea typeface="Arial"/>
                <a:cs typeface="Arial"/>
                <a:sym typeface="Arial"/>
              </a:defRPr>
            </a:lvl6pPr>
            <a:lvl7pPr indent="0" lvl="6" marL="3200400" marR="0" rtl="0" algn="l">
              <a:lnSpc>
                <a:spcPct val="100000"/>
              </a:lnSpc>
              <a:spcBef>
                <a:spcPts val="0"/>
              </a:spcBef>
              <a:spcAft>
                <a:spcPts val="0"/>
              </a:spcAft>
              <a:buNone/>
              <a:defRPr b="0" i="0" sz="7400" u="none" cap="none" strike="noStrike">
                <a:solidFill>
                  <a:srgbClr val="000000"/>
                </a:solidFill>
                <a:latin typeface="Arial"/>
                <a:ea typeface="Arial"/>
                <a:cs typeface="Arial"/>
                <a:sym typeface="Arial"/>
              </a:defRPr>
            </a:lvl7pPr>
            <a:lvl8pPr indent="0" lvl="7" marL="4572000" marR="0" rtl="0" algn="l">
              <a:lnSpc>
                <a:spcPct val="100000"/>
              </a:lnSpc>
              <a:spcBef>
                <a:spcPts val="0"/>
              </a:spcBef>
              <a:spcAft>
                <a:spcPts val="0"/>
              </a:spcAft>
              <a:buNone/>
              <a:defRPr b="0" i="0" sz="7400" u="none" cap="none" strike="noStrike">
                <a:solidFill>
                  <a:srgbClr val="000000"/>
                </a:solidFill>
                <a:latin typeface="Arial"/>
                <a:ea typeface="Arial"/>
                <a:cs typeface="Arial"/>
                <a:sym typeface="Arial"/>
              </a:defRPr>
            </a:lvl8pPr>
            <a:lvl9pPr indent="0" lvl="8" marL="6400800" marR="0" rtl="0" algn="l">
              <a:lnSpc>
                <a:spcPct val="100000"/>
              </a:lnSpc>
              <a:spcBef>
                <a:spcPts val="0"/>
              </a:spcBef>
              <a:spcAft>
                <a:spcPts val="0"/>
              </a:spcAft>
              <a:buNone/>
              <a:defRPr b="0" i="0" sz="7400" u="none" cap="none" strike="noStrike">
                <a:solidFill>
                  <a:srgbClr val="000000"/>
                </a:solidFill>
                <a:latin typeface="Arial"/>
                <a:ea typeface="Arial"/>
                <a:cs typeface="Arial"/>
                <a:sym typeface="Arial"/>
              </a:defRPr>
            </a:lvl9pPr>
          </a:lstStyle>
          <a:p/>
        </p:txBody>
      </p:sp>
      <p:sp>
        <p:nvSpPr>
          <p:cNvPr id="8" name="Shape 8"/>
          <p:cNvSpPr txBox="1"/>
          <p:nvPr>
            <p:ph idx="12" type="sldNum"/>
          </p:nvPr>
        </p:nvSpPr>
        <p:spPr>
          <a:xfrm>
            <a:off x="18386425" y="51676300"/>
            <a:ext cx="14066837" cy="2720974"/>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rgbClr val="000000"/>
              </a:buClr>
              <a:buSzPct val="250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3" name="Shape 123"/>
        <p:cNvGrpSpPr/>
        <p:nvPr/>
      </p:nvGrpSpPr>
      <p:grpSpPr>
        <a:xfrm>
          <a:off x="0" y="0"/>
          <a:ext cx="0" cy="0"/>
          <a:chOff x="0" y="0"/>
          <a:chExt cx="0" cy="0"/>
        </a:xfrm>
      </p:grpSpPr>
      <p:sp>
        <p:nvSpPr>
          <p:cNvPr id="124" name="Shape 124"/>
          <p:cNvSpPr txBox="1"/>
          <p:nvPr>
            <p:ph idx="1" type="body"/>
          </p:nvPr>
        </p:nvSpPr>
        <p:spPr>
          <a:xfrm>
            <a:off x="3246436" y="25842912"/>
            <a:ext cx="25968323" cy="24484010"/>
          </a:xfrm>
          <a:prstGeom prst="rect">
            <a:avLst/>
          </a:prstGeom>
        </p:spPr>
        <p:txBody>
          <a:bodyPr anchorCtr="0" anchor="t" bIns="91425" lIns="91425" rIns="91425" tIns="91425">
            <a:noAutofit/>
          </a:bodyPr>
          <a:lstStyle/>
          <a:p>
            <a:pPr lvl="0">
              <a:spcBef>
                <a:spcPts val="0"/>
              </a:spcBef>
              <a:buNone/>
            </a:pPr>
            <a:r>
              <a:t/>
            </a:r>
            <a:endParaRPr/>
          </a:p>
        </p:txBody>
      </p:sp>
      <p:sp>
        <p:nvSpPr>
          <p:cNvPr id="125" name="Shape 125"/>
          <p:cNvSpPr/>
          <p:nvPr>
            <p:ph idx="2" type="sldImg"/>
          </p:nvPr>
        </p:nvSpPr>
        <p:spPr>
          <a:xfrm>
            <a:off x="3478509" y="4079875"/>
            <a:ext cx="25504200" cy="204024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13" name="Shape 13"/>
        <p:cNvGrpSpPr/>
        <p:nvPr/>
      </p:nvGrpSpPr>
      <p:grpSpPr>
        <a:xfrm>
          <a:off x="0" y="0"/>
          <a:ext cx="0" cy="0"/>
          <a:chOff x="0" y="0"/>
          <a:chExt cx="0" cy="0"/>
        </a:xfrm>
      </p:grpSpPr>
      <p:sp>
        <p:nvSpPr>
          <p:cNvPr id="14" name="Shape 14"/>
          <p:cNvSpPr txBox="1"/>
          <p:nvPr>
            <p:ph type="ctrTitle"/>
          </p:nvPr>
        </p:nvSpPr>
        <p:spPr>
          <a:xfrm>
            <a:off x="2742406" y="9089390"/>
            <a:ext cx="31091100" cy="6272400"/>
          </a:xfrm>
          <a:prstGeom prst="rect">
            <a:avLst/>
          </a:prstGeom>
          <a:noFill/>
          <a:ln>
            <a:noFill/>
          </a:ln>
        </p:spPr>
        <p:txBody>
          <a:bodyPr anchorCtr="0" anchor="t" bIns="91425" lIns="91425" rIns="91425" tIns="91425"/>
          <a:lstStyle>
            <a:lvl1pPr indent="0" lvl="0" marL="0" marR="0" rtl="0" algn="ctr">
              <a:spcBef>
                <a:spcPts val="0"/>
              </a:spcBef>
              <a:spcAft>
                <a:spcPts val="0"/>
              </a:spcAft>
              <a:buNone/>
              <a:defRPr b="0" i="0" sz="18100" u="none" cap="none" strike="noStrike">
                <a:solidFill>
                  <a:schemeClr val="dk2"/>
                </a:solidFill>
                <a:latin typeface="Arial"/>
                <a:ea typeface="Arial"/>
                <a:cs typeface="Arial"/>
                <a:sym typeface="Arial"/>
              </a:defRPr>
            </a:lvl1pPr>
            <a:lvl2pPr indent="0" lvl="1" marL="0" marR="0" rtl="0" algn="ctr">
              <a:spcBef>
                <a:spcPts val="0"/>
              </a:spcBef>
              <a:spcAft>
                <a:spcPts val="0"/>
              </a:spcAft>
              <a:buNone/>
              <a:defRPr b="0" i="0" sz="18100" u="none" cap="none" strike="noStrike">
                <a:solidFill>
                  <a:schemeClr val="dk2"/>
                </a:solidFill>
                <a:latin typeface="Arial"/>
                <a:ea typeface="Arial"/>
                <a:cs typeface="Arial"/>
                <a:sym typeface="Arial"/>
              </a:defRPr>
            </a:lvl2pPr>
            <a:lvl3pPr indent="0" lvl="2" marL="0" marR="0" rtl="0" algn="ctr">
              <a:spcBef>
                <a:spcPts val="0"/>
              </a:spcBef>
              <a:spcAft>
                <a:spcPts val="0"/>
              </a:spcAft>
              <a:buNone/>
              <a:defRPr b="0" i="0" sz="18100" u="none" cap="none" strike="noStrike">
                <a:solidFill>
                  <a:schemeClr val="dk2"/>
                </a:solidFill>
                <a:latin typeface="Arial"/>
                <a:ea typeface="Arial"/>
                <a:cs typeface="Arial"/>
                <a:sym typeface="Arial"/>
              </a:defRPr>
            </a:lvl3pPr>
            <a:lvl4pPr indent="0" lvl="3" marL="0" marR="0" rtl="0" algn="ctr">
              <a:spcBef>
                <a:spcPts val="0"/>
              </a:spcBef>
              <a:spcAft>
                <a:spcPts val="0"/>
              </a:spcAft>
              <a:buNone/>
              <a:defRPr b="0" i="0" sz="18100" u="none" cap="none" strike="noStrike">
                <a:solidFill>
                  <a:schemeClr val="dk2"/>
                </a:solidFill>
                <a:latin typeface="Arial"/>
                <a:ea typeface="Arial"/>
                <a:cs typeface="Arial"/>
                <a:sym typeface="Arial"/>
              </a:defRPr>
            </a:lvl4pPr>
            <a:lvl5pPr indent="0" lvl="4" marL="0" marR="0" rtl="0" algn="ctr">
              <a:spcBef>
                <a:spcPts val="0"/>
              </a:spcBef>
              <a:spcAft>
                <a:spcPts val="0"/>
              </a:spcAft>
              <a:buNone/>
              <a:defRPr b="0" i="0" sz="18100" u="none" cap="none" strike="noStrike">
                <a:solidFill>
                  <a:schemeClr val="dk2"/>
                </a:solidFill>
                <a:latin typeface="Arial"/>
                <a:ea typeface="Arial"/>
                <a:cs typeface="Arial"/>
                <a:sym typeface="Arial"/>
              </a:defRPr>
            </a:lvl5pPr>
            <a:lvl6pPr indent="0" lvl="5" marL="457200" marR="0" rtl="0" algn="ctr">
              <a:spcBef>
                <a:spcPts val="0"/>
              </a:spcBef>
              <a:spcAft>
                <a:spcPts val="0"/>
              </a:spcAft>
              <a:buNone/>
              <a:defRPr b="0" i="0" sz="18100" u="none" cap="none" strike="noStrike">
                <a:solidFill>
                  <a:schemeClr val="dk2"/>
                </a:solidFill>
                <a:latin typeface="Arial"/>
                <a:ea typeface="Arial"/>
                <a:cs typeface="Arial"/>
                <a:sym typeface="Arial"/>
              </a:defRPr>
            </a:lvl6pPr>
            <a:lvl7pPr indent="0" lvl="6" marL="914400" marR="0" rtl="0" algn="ctr">
              <a:spcBef>
                <a:spcPts val="0"/>
              </a:spcBef>
              <a:spcAft>
                <a:spcPts val="0"/>
              </a:spcAft>
              <a:buNone/>
              <a:defRPr b="0" i="0" sz="18100" u="none" cap="none" strike="noStrike">
                <a:solidFill>
                  <a:schemeClr val="dk2"/>
                </a:solidFill>
                <a:latin typeface="Arial"/>
                <a:ea typeface="Arial"/>
                <a:cs typeface="Arial"/>
                <a:sym typeface="Arial"/>
              </a:defRPr>
            </a:lvl7pPr>
            <a:lvl8pPr indent="0" lvl="7" marL="1371600" marR="0" rtl="0" algn="ctr">
              <a:spcBef>
                <a:spcPts val="0"/>
              </a:spcBef>
              <a:spcAft>
                <a:spcPts val="0"/>
              </a:spcAft>
              <a:buNone/>
              <a:defRPr b="0" i="0" sz="18100" u="none" cap="none" strike="noStrike">
                <a:solidFill>
                  <a:schemeClr val="dk2"/>
                </a:solidFill>
                <a:latin typeface="Arial"/>
                <a:ea typeface="Arial"/>
                <a:cs typeface="Arial"/>
                <a:sym typeface="Arial"/>
              </a:defRPr>
            </a:lvl8pPr>
            <a:lvl9pPr indent="0" lvl="8" marL="1828800" marR="0" rtl="0" algn="ctr">
              <a:spcBef>
                <a:spcPts val="0"/>
              </a:spcBef>
              <a:spcAft>
                <a:spcPts val="0"/>
              </a:spcAft>
              <a:buNone/>
              <a:defRPr b="0" i="0" sz="18100" u="none" cap="none" strike="noStrike">
                <a:solidFill>
                  <a:schemeClr val="dk2"/>
                </a:solidFill>
                <a:latin typeface="Arial"/>
                <a:ea typeface="Arial"/>
                <a:cs typeface="Arial"/>
                <a:sym typeface="Arial"/>
              </a:defRPr>
            </a:lvl9pPr>
          </a:lstStyle>
          <a:p/>
        </p:txBody>
      </p:sp>
      <p:sp>
        <p:nvSpPr>
          <p:cNvPr id="15" name="Shape 15"/>
          <p:cNvSpPr txBox="1"/>
          <p:nvPr>
            <p:ph idx="1" type="subTitle"/>
          </p:nvPr>
        </p:nvSpPr>
        <p:spPr>
          <a:xfrm>
            <a:off x="5486797" y="16581120"/>
            <a:ext cx="25602300" cy="7477800"/>
          </a:xfrm>
          <a:prstGeom prst="rect">
            <a:avLst/>
          </a:prstGeom>
          <a:noFill/>
          <a:ln>
            <a:noFill/>
          </a:ln>
        </p:spPr>
        <p:txBody>
          <a:bodyPr anchorCtr="0" anchor="t" bIns="91425" lIns="91425" rIns="91425" tIns="91425"/>
          <a:lstStyle>
            <a:lvl1pPr indent="0" lvl="0" marL="0" marR="0" rtl="0" algn="ctr">
              <a:spcBef>
                <a:spcPts val="1080"/>
              </a:spcBef>
              <a:spcAft>
                <a:spcPts val="0"/>
              </a:spcAft>
              <a:buClr>
                <a:schemeClr val="dk1"/>
              </a:buClr>
              <a:buFont typeface="Times"/>
              <a:buNone/>
              <a:defRPr b="0" i="0" sz="5400" u="none" cap="none" strike="noStrike">
                <a:solidFill>
                  <a:schemeClr val="dk1"/>
                </a:solidFill>
                <a:latin typeface="Arial"/>
                <a:ea typeface="Arial"/>
                <a:cs typeface="Arial"/>
                <a:sym typeface="Arial"/>
              </a:defRPr>
            </a:lvl1pPr>
            <a:lvl2pPr indent="0" lvl="1" marL="457200" marR="0" rtl="0" algn="ctr">
              <a:spcBef>
                <a:spcPts val="960"/>
              </a:spcBef>
              <a:spcAft>
                <a:spcPts val="0"/>
              </a:spcAft>
              <a:buClr>
                <a:schemeClr val="dk1"/>
              </a:buClr>
              <a:buFont typeface="Arial"/>
              <a:buNone/>
              <a:defRPr b="0" i="0" sz="4800" u="none" cap="none" strike="noStrike">
                <a:solidFill>
                  <a:schemeClr val="dk1"/>
                </a:solidFill>
                <a:latin typeface="Arial"/>
                <a:ea typeface="Arial"/>
                <a:cs typeface="Arial"/>
                <a:sym typeface="Arial"/>
              </a:defRPr>
            </a:lvl2pPr>
            <a:lvl3pPr indent="0" lvl="2" marL="914400" marR="0" rtl="0" algn="ctr">
              <a:spcBef>
                <a:spcPts val="720"/>
              </a:spcBef>
              <a:spcAft>
                <a:spcPts val="0"/>
              </a:spcAft>
              <a:buClr>
                <a:schemeClr val="dk1"/>
              </a:buClr>
              <a:buFont typeface="Arial"/>
              <a:buNone/>
              <a:defRPr b="0" i="0" sz="3600" u="none" cap="none" strike="noStrike">
                <a:solidFill>
                  <a:schemeClr val="dk1"/>
                </a:solidFill>
                <a:latin typeface="Arial"/>
                <a:ea typeface="Arial"/>
                <a:cs typeface="Arial"/>
                <a:sym typeface="Arial"/>
              </a:defRPr>
            </a:lvl3pPr>
            <a:lvl4pPr indent="0" lvl="3" marL="1371600" marR="0" rtl="0" algn="ctr">
              <a:spcBef>
                <a:spcPts val="720"/>
              </a:spcBef>
              <a:spcAft>
                <a:spcPts val="0"/>
              </a:spcAft>
              <a:buClr>
                <a:schemeClr val="dk1"/>
              </a:buClr>
              <a:buFont typeface="Arial"/>
              <a:buNone/>
              <a:defRPr b="0" i="0" sz="3600" u="none" cap="none" strike="noStrike">
                <a:solidFill>
                  <a:schemeClr val="dk1"/>
                </a:solidFill>
                <a:latin typeface="Arial"/>
                <a:ea typeface="Arial"/>
                <a:cs typeface="Arial"/>
                <a:sym typeface="Arial"/>
              </a:defRPr>
            </a:lvl4pPr>
            <a:lvl5pPr indent="0" lvl="4" marL="1828800" marR="0" rtl="0" algn="ctr">
              <a:spcBef>
                <a:spcPts val="720"/>
              </a:spcBef>
              <a:spcAft>
                <a:spcPts val="0"/>
              </a:spcAft>
              <a:buClr>
                <a:schemeClr val="dk1"/>
              </a:buClr>
              <a:buFont typeface="Noto Sans Symbols"/>
              <a:buNone/>
              <a:defRPr b="0" i="0" sz="3600" u="none" cap="none" strike="noStrike">
                <a:solidFill>
                  <a:schemeClr val="dk1"/>
                </a:solidFill>
                <a:latin typeface="Arial"/>
                <a:ea typeface="Arial"/>
                <a:cs typeface="Arial"/>
                <a:sym typeface="Arial"/>
              </a:defRPr>
            </a:lvl5pPr>
            <a:lvl6pPr indent="0" lvl="5" marL="2286000" marR="0" rtl="0" algn="ctr">
              <a:spcBef>
                <a:spcPts val="720"/>
              </a:spcBef>
              <a:spcAft>
                <a:spcPts val="0"/>
              </a:spcAft>
              <a:buClr>
                <a:schemeClr val="dk1"/>
              </a:buClr>
              <a:buFont typeface="Noto Sans Symbols"/>
              <a:buNone/>
              <a:defRPr b="0" i="0" sz="3600" u="none" cap="none" strike="noStrike">
                <a:solidFill>
                  <a:schemeClr val="dk1"/>
                </a:solidFill>
                <a:latin typeface="Arial"/>
                <a:ea typeface="Arial"/>
                <a:cs typeface="Arial"/>
                <a:sym typeface="Arial"/>
              </a:defRPr>
            </a:lvl6pPr>
            <a:lvl7pPr indent="0" lvl="6" marL="2743200" marR="0" rtl="0" algn="ctr">
              <a:spcBef>
                <a:spcPts val="720"/>
              </a:spcBef>
              <a:spcAft>
                <a:spcPts val="0"/>
              </a:spcAft>
              <a:buClr>
                <a:schemeClr val="dk1"/>
              </a:buClr>
              <a:buFont typeface="Noto Sans Symbols"/>
              <a:buNone/>
              <a:defRPr b="0" i="0" sz="3600" u="none" cap="none" strike="noStrike">
                <a:solidFill>
                  <a:schemeClr val="dk1"/>
                </a:solidFill>
                <a:latin typeface="Arial"/>
                <a:ea typeface="Arial"/>
                <a:cs typeface="Arial"/>
                <a:sym typeface="Arial"/>
              </a:defRPr>
            </a:lvl7pPr>
            <a:lvl8pPr indent="0" lvl="7" marL="3200400" marR="0" rtl="0" algn="ctr">
              <a:spcBef>
                <a:spcPts val="720"/>
              </a:spcBef>
              <a:spcAft>
                <a:spcPts val="0"/>
              </a:spcAft>
              <a:buClr>
                <a:schemeClr val="dk1"/>
              </a:buClr>
              <a:buFont typeface="Noto Sans Symbols"/>
              <a:buNone/>
              <a:defRPr b="0" i="0" sz="3600" u="none" cap="none" strike="noStrike">
                <a:solidFill>
                  <a:schemeClr val="dk1"/>
                </a:solidFill>
                <a:latin typeface="Arial"/>
                <a:ea typeface="Arial"/>
                <a:cs typeface="Arial"/>
                <a:sym typeface="Arial"/>
              </a:defRPr>
            </a:lvl8pPr>
            <a:lvl9pPr indent="0" lvl="8" marL="3657600" marR="0" rtl="0" algn="ctr">
              <a:spcBef>
                <a:spcPts val="720"/>
              </a:spcBef>
              <a:spcAft>
                <a:spcPts val="0"/>
              </a:spcAft>
              <a:buClr>
                <a:schemeClr val="dk1"/>
              </a:buClr>
              <a:buFont typeface="Noto Sans Symbols"/>
              <a:buNone/>
              <a:defRPr b="0" i="0" sz="3600" u="none" cap="none" strike="noStrike">
                <a:solidFill>
                  <a:schemeClr val="dk1"/>
                </a:solidFill>
                <a:latin typeface="Arial"/>
                <a:ea typeface="Arial"/>
                <a:cs typeface="Arial"/>
                <a:sym typeface="Arial"/>
              </a:defRPr>
            </a:lvl9pPr>
          </a:lstStyle>
          <a:p/>
        </p:txBody>
      </p:sp>
      <p:sp>
        <p:nvSpPr>
          <p:cNvPr id="16" name="Shape 16"/>
          <p:cNvSpPr txBox="1"/>
          <p:nvPr>
            <p:ph idx="10" type="dt"/>
          </p:nvPr>
        </p:nvSpPr>
        <p:spPr>
          <a:xfrm>
            <a:off x="1829593" y="26645870"/>
            <a:ext cx="8532900" cy="20319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9pPr>
          </a:lstStyle>
          <a:p/>
        </p:txBody>
      </p:sp>
      <p:sp>
        <p:nvSpPr>
          <p:cNvPr id="17" name="Shape 17"/>
          <p:cNvSpPr txBox="1"/>
          <p:nvPr>
            <p:ph idx="11" type="ftr"/>
          </p:nvPr>
        </p:nvSpPr>
        <p:spPr>
          <a:xfrm>
            <a:off x="12497593" y="26645870"/>
            <a:ext cx="11580900" cy="20319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9pPr>
          </a:lstStyle>
          <a:p/>
        </p:txBody>
      </p:sp>
      <p:sp>
        <p:nvSpPr>
          <p:cNvPr id="18" name="Shape 18"/>
          <p:cNvSpPr txBox="1"/>
          <p:nvPr>
            <p:ph idx="12" type="sldNum"/>
          </p:nvPr>
        </p:nvSpPr>
        <p:spPr>
          <a:xfrm>
            <a:off x="26213593" y="26645870"/>
            <a:ext cx="8532900" cy="20319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Arial"/>
              <a:buNone/>
            </a:pPr>
            <a:fld id="{00000000-1234-1234-1234-123412341234}" type="slidenum">
              <a:rPr b="0" i="0" lang="en-US" sz="7400" u="none" cap="none" strike="noStrike">
                <a:solidFill>
                  <a:schemeClr val="dk1"/>
                </a:solidFill>
                <a:latin typeface="Arial"/>
                <a:ea typeface="Arial"/>
                <a:cs typeface="Arial"/>
                <a:sym typeface="Arial"/>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107" name="Shape 107"/>
        <p:cNvGrpSpPr/>
        <p:nvPr/>
      </p:nvGrpSpPr>
      <p:grpSpPr>
        <a:xfrm>
          <a:off x="0" y="0"/>
          <a:ext cx="0" cy="0"/>
          <a:chOff x="0" y="0"/>
          <a:chExt cx="0" cy="0"/>
        </a:xfrm>
      </p:grpSpPr>
      <p:sp>
        <p:nvSpPr>
          <p:cNvPr id="108" name="Shape 108"/>
          <p:cNvSpPr txBox="1"/>
          <p:nvPr>
            <p:ph type="title"/>
          </p:nvPr>
        </p:nvSpPr>
        <p:spPr>
          <a:xfrm>
            <a:off x="1829593" y="1172210"/>
            <a:ext cx="32916900" cy="4876800"/>
          </a:xfrm>
          <a:prstGeom prst="rect">
            <a:avLst/>
          </a:prstGeom>
          <a:noFill/>
          <a:ln>
            <a:noFill/>
          </a:ln>
        </p:spPr>
        <p:txBody>
          <a:bodyPr anchorCtr="0" anchor="t" bIns="91425" lIns="91425" rIns="91425" tIns="91425"/>
          <a:lstStyle>
            <a:lvl1pPr indent="0" lvl="0" marL="0" marR="0" rtl="0" algn="ctr">
              <a:spcBef>
                <a:spcPts val="0"/>
              </a:spcBef>
              <a:spcAft>
                <a:spcPts val="0"/>
              </a:spcAft>
              <a:buNone/>
              <a:defRPr b="0" i="0" sz="18100" u="none" cap="none" strike="noStrike">
                <a:solidFill>
                  <a:schemeClr val="dk2"/>
                </a:solidFill>
                <a:latin typeface="Arial"/>
                <a:ea typeface="Arial"/>
                <a:cs typeface="Arial"/>
                <a:sym typeface="Arial"/>
              </a:defRPr>
            </a:lvl1pPr>
            <a:lvl2pPr indent="0" lvl="1" marL="0" marR="0" rtl="0" algn="ctr">
              <a:spcBef>
                <a:spcPts val="0"/>
              </a:spcBef>
              <a:spcAft>
                <a:spcPts val="0"/>
              </a:spcAft>
              <a:buNone/>
              <a:defRPr b="0" i="0" sz="18100" u="none" cap="none" strike="noStrike">
                <a:solidFill>
                  <a:schemeClr val="dk2"/>
                </a:solidFill>
                <a:latin typeface="Arial"/>
                <a:ea typeface="Arial"/>
                <a:cs typeface="Arial"/>
                <a:sym typeface="Arial"/>
              </a:defRPr>
            </a:lvl2pPr>
            <a:lvl3pPr indent="0" lvl="2" marL="0" marR="0" rtl="0" algn="ctr">
              <a:spcBef>
                <a:spcPts val="0"/>
              </a:spcBef>
              <a:spcAft>
                <a:spcPts val="0"/>
              </a:spcAft>
              <a:buNone/>
              <a:defRPr b="0" i="0" sz="18100" u="none" cap="none" strike="noStrike">
                <a:solidFill>
                  <a:schemeClr val="dk2"/>
                </a:solidFill>
                <a:latin typeface="Arial"/>
                <a:ea typeface="Arial"/>
                <a:cs typeface="Arial"/>
                <a:sym typeface="Arial"/>
              </a:defRPr>
            </a:lvl3pPr>
            <a:lvl4pPr indent="0" lvl="3" marL="0" marR="0" rtl="0" algn="ctr">
              <a:spcBef>
                <a:spcPts val="0"/>
              </a:spcBef>
              <a:spcAft>
                <a:spcPts val="0"/>
              </a:spcAft>
              <a:buNone/>
              <a:defRPr b="0" i="0" sz="18100" u="none" cap="none" strike="noStrike">
                <a:solidFill>
                  <a:schemeClr val="dk2"/>
                </a:solidFill>
                <a:latin typeface="Arial"/>
                <a:ea typeface="Arial"/>
                <a:cs typeface="Arial"/>
                <a:sym typeface="Arial"/>
              </a:defRPr>
            </a:lvl4pPr>
            <a:lvl5pPr indent="0" lvl="4" marL="0" marR="0" rtl="0" algn="ctr">
              <a:spcBef>
                <a:spcPts val="0"/>
              </a:spcBef>
              <a:spcAft>
                <a:spcPts val="0"/>
              </a:spcAft>
              <a:buNone/>
              <a:defRPr b="0" i="0" sz="18100" u="none" cap="none" strike="noStrike">
                <a:solidFill>
                  <a:schemeClr val="dk2"/>
                </a:solidFill>
                <a:latin typeface="Arial"/>
                <a:ea typeface="Arial"/>
                <a:cs typeface="Arial"/>
                <a:sym typeface="Arial"/>
              </a:defRPr>
            </a:lvl5pPr>
            <a:lvl6pPr indent="0" lvl="5" marL="457200" marR="0" rtl="0" algn="ctr">
              <a:spcBef>
                <a:spcPts val="0"/>
              </a:spcBef>
              <a:spcAft>
                <a:spcPts val="0"/>
              </a:spcAft>
              <a:buNone/>
              <a:defRPr b="0" i="0" sz="18100" u="none" cap="none" strike="noStrike">
                <a:solidFill>
                  <a:schemeClr val="dk2"/>
                </a:solidFill>
                <a:latin typeface="Arial"/>
                <a:ea typeface="Arial"/>
                <a:cs typeface="Arial"/>
                <a:sym typeface="Arial"/>
              </a:defRPr>
            </a:lvl6pPr>
            <a:lvl7pPr indent="0" lvl="6" marL="914400" marR="0" rtl="0" algn="ctr">
              <a:spcBef>
                <a:spcPts val="0"/>
              </a:spcBef>
              <a:spcAft>
                <a:spcPts val="0"/>
              </a:spcAft>
              <a:buNone/>
              <a:defRPr b="0" i="0" sz="18100" u="none" cap="none" strike="noStrike">
                <a:solidFill>
                  <a:schemeClr val="dk2"/>
                </a:solidFill>
                <a:latin typeface="Arial"/>
                <a:ea typeface="Arial"/>
                <a:cs typeface="Arial"/>
                <a:sym typeface="Arial"/>
              </a:defRPr>
            </a:lvl7pPr>
            <a:lvl8pPr indent="0" lvl="7" marL="1371600" marR="0" rtl="0" algn="ctr">
              <a:spcBef>
                <a:spcPts val="0"/>
              </a:spcBef>
              <a:spcAft>
                <a:spcPts val="0"/>
              </a:spcAft>
              <a:buNone/>
              <a:defRPr b="0" i="0" sz="18100" u="none" cap="none" strike="noStrike">
                <a:solidFill>
                  <a:schemeClr val="dk2"/>
                </a:solidFill>
                <a:latin typeface="Arial"/>
                <a:ea typeface="Arial"/>
                <a:cs typeface="Arial"/>
                <a:sym typeface="Arial"/>
              </a:defRPr>
            </a:lvl8pPr>
            <a:lvl9pPr indent="0" lvl="8" marL="1828800" marR="0" rtl="0" algn="ctr">
              <a:spcBef>
                <a:spcPts val="0"/>
              </a:spcBef>
              <a:spcAft>
                <a:spcPts val="0"/>
              </a:spcAft>
              <a:buNone/>
              <a:defRPr b="0" i="0" sz="18100" u="none" cap="none" strike="noStrike">
                <a:solidFill>
                  <a:schemeClr val="dk2"/>
                </a:solidFill>
                <a:latin typeface="Arial"/>
                <a:ea typeface="Arial"/>
                <a:cs typeface="Arial"/>
                <a:sym typeface="Arial"/>
              </a:defRPr>
            </a:lvl9pPr>
          </a:lstStyle>
          <a:p/>
        </p:txBody>
      </p:sp>
      <p:sp>
        <p:nvSpPr>
          <p:cNvPr id="109" name="Shape 109"/>
          <p:cNvSpPr txBox="1"/>
          <p:nvPr>
            <p:ph idx="1" type="body"/>
          </p:nvPr>
        </p:nvSpPr>
        <p:spPr>
          <a:xfrm rot="5400000">
            <a:off x="8632756" y="24270"/>
            <a:ext cx="19310400" cy="32916900"/>
          </a:xfrm>
          <a:prstGeom prst="rect">
            <a:avLst/>
          </a:prstGeom>
          <a:noFill/>
          <a:ln>
            <a:noFill/>
          </a:ln>
        </p:spPr>
        <p:txBody>
          <a:bodyPr anchorCtr="0" anchor="t" bIns="91425" lIns="91425" rIns="91425" tIns="91425"/>
          <a:lstStyle>
            <a:lvl1pPr indent="-342900" lvl="0" marL="685800" marR="0" rtl="0" algn="l">
              <a:spcBef>
                <a:spcPts val="1080"/>
              </a:spcBef>
              <a:spcAft>
                <a:spcPts val="0"/>
              </a:spcAft>
              <a:buClr>
                <a:schemeClr val="dk1"/>
              </a:buClr>
              <a:buSzPct val="100000"/>
              <a:buFont typeface="Times"/>
              <a:buChar char="•"/>
              <a:defRPr b="0" i="0" sz="5400" u="none" cap="none" strike="noStrike">
                <a:solidFill>
                  <a:schemeClr val="dk1"/>
                </a:solidFill>
                <a:latin typeface="Arial"/>
                <a:ea typeface="Arial"/>
                <a:cs typeface="Arial"/>
                <a:sym typeface="Arial"/>
              </a:defRPr>
            </a:lvl1pPr>
            <a:lvl2pPr indent="-381000" lvl="1" marL="1600200" marR="0" rtl="0" algn="l">
              <a:spcBef>
                <a:spcPts val="960"/>
              </a:spcBef>
              <a:spcAft>
                <a:spcPts val="0"/>
              </a:spcAft>
              <a:buClr>
                <a:schemeClr val="dk1"/>
              </a:buClr>
              <a:buSzPct val="100000"/>
              <a:buFont typeface="Arial"/>
              <a:buChar char="•"/>
              <a:defRPr b="0" i="0" sz="4800" u="none" cap="none" strike="noStrike">
                <a:solidFill>
                  <a:schemeClr val="dk1"/>
                </a:solidFill>
                <a:latin typeface="Arial"/>
                <a:ea typeface="Arial"/>
                <a:cs typeface="Arial"/>
                <a:sym typeface="Arial"/>
              </a:defRPr>
            </a:lvl2pPr>
            <a:lvl3pPr indent="-457200" lvl="2" marL="2514600" marR="0" rtl="0" algn="l">
              <a:spcBef>
                <a:spcPts val="720"/>
              </a:spcBef>
              <a:spcAft>
                <a:spcPts val="0"/>
              </a:spcAft>
              <a:buClr>
                <a:schemeClr val="dk1"/>
              </a:buClr>
              <a:buSzPct val="100000"/>
              <a:buFont typeface="Arial"/>
              <a:buChar char="•"/>
              <a:defRPr b="0" i="0" sz="3600" u="none" cap="none" strike="noStrike">
                <a:solidFill>
                  <a:schemeClr val="dk1"/>
                </a:solidFill>
                <a:latin typeface="Arial"/>
                <a:ea typeface="Arial"/>
                <a:cs typeface="Arial"/>
                <a:sym typeface="Arial"/>
              </a:defRPr>
            </a:lvl3pPr>
            <a:lvl4pPr indent="-457200" lvl="3" marL="3429000" marR="0" rtl="0" algn="l">
              <a:spcBef>
                <a:spcPts val="720"/>
              </a:spcBef>
              <a:spcAft>
                <a:spcPts val="0"/>
              </a:spcAft>
              <a:buClr>
                <a:schemeClr val="dk1"/>
              </a:buClr>
              <a:buSzPct val="100000"/>
              <a:buFont typeface="Arial"/>
              <a:buChar char="–"/>
              <a:defRPr b="0" i="0" sz="3600" u="none" cap="none" strike="noStrike">
                <a:solidFill>
                  <a:schemeClr val="dk1"/>
                </a:solidFill>
                <a:latin typeface="Arial"/>
                <a:ea typeface="Arial"/>
                <a:cs typeface="Arial"/>
                <a:sym typeface="Arial"/>
              </a:defRPr>
            </a:lvl4pPr>
            <a:lvl5pPr indent="-457200" lvl="4" marL="4343400" marR="0" rtl="0" algn="l">
              <a:spcBef>
                <a:spcPts val="720"/>
              </a:spcBef>
              <a:spcAft>
                <a:spcPts val="0"/>
              </a:spcAft>
              <a:buClr>
                <a:schemeClr val="dk1"/>
              </a:buClr>
              <a:buSzPct val="100000"/>
              <a:buFont typeface="Noto Sans Symbols"/>
              <a:buChar char="✓"/>
              <a:defRPr b="0" i="0" sz="3600" u="none" cap="none" strike="noStrike">
                <a:solidFill>
                  <a:schemeClr val="dk1"/>
                </a:solidFill>
                <a:latin typeface="Arial"/>
                <a:ea typeface="Arial"/>
                <a:cs typeface="Arial"/>
                <a:sym typeface="Arial"/>
              </a:defRPr>
            </a:lvl5pPr>
            <a:lvl6pPr indent="-457200" lvl="5" marL="4800600" marR="0" rtl="0" algn="l">
              <a:spcBef>
                <a:spcPts val="720"/>
              </a:spcBef>
              <a:spcAft>
                <a:spcPts val="0"/>
              </a:spcAft>
              <a:buClr>
                <a:schemeClr val="dk1"/>
              </a:buClr>
              <a:buSzPct val="100000"/>
              <a:buFont typeface="Noto Sans Symbols"/>
              <a:buChar char="✓"/>
              <a:defRPr b="0" i="0" sz="3600" u="none" cap="none" strike="noStrike">
                <a:solidFill>
                  <a:schemeClr val="dk1"/>
                </a:solidFill>
                <a:latin typeface="Arial"/>
                <a:ea typeface="Arial"/>
                <a:cs typeface="Arial"/>
                <a:sym typeface="Arial"/>
              </a:defRPr>
            </a:lvl6pPr>
            <a:lvl7pPr indent="-457200" lvl="6" marL="5257800" marR="0" rtl="0" algn="l">
              <a:spcBef>
                <a:spcPts val="720"/>
              </a:spcBef>
              <a:spcAft>
                <a:spcPts val="0"/>
              </a:spcAft>
              <a:buClr>
                <a:schemeClr val="dk1"/>
              </a:buClr>
              <a:buSzPct val="100000"/>
              <a:buFont typeface="Noto Sans Symbols"/>
              <a:buChar char="✓"/>
              <a:defRPr b="0" i="0" sz="3600" u="none" cap="none" strike="noStrike">
                <a:solidFill>
                  <a:schemeClr val="dk1"/>
                </a:solidFill>
                <a:latin typeface="Arial"/>
                <a:ea typeface="Arial"/>
                <a:cs typeface="Arial"/>
                <a:sym typeface="Arial"/>
              </a:defRPr>
            </a:lvl7pPr>
            <a:lvl8pPr indent="-457200" lvl="7" marL="5715000" marR="0" rtl="0" algn="l">
              <a:spcBef>
                <a:spcPts val="720"/>
              </a:spcBef>
              <a:spcAft>
                <a:spcPts val="0"/>
              </a:spcAft>
              <a:buClr>
                <a:schemeClr val="dk1"/>
              </a:buClr>
              <a:buSzPct val="100000"/>
              <a:buFont typeface="Noto Sans Symbols"/>
              <a:buChar char="✓"/>
              <a:defRPr b="0" i="0" sz="3600" u="none" cap="none" strike="noStrike">
                <a:solidFill>
                  <a:schemeClr val="dk1"/>
                </a:solidFill>
                <a:latin typeface="Arial"/>
                <a:ea typeface="Arial"/>
                <a:cs typeface="Arial"/>
                <a:sym typeface="Arial"/>
              </a:defRPr>
            </a:lvl8pPr>
            <a:lvl9pPr indent="-457200" lvl="8" marL="6172200" marR="0" rtl="0" algn="l">
              <a:spcBef>
                <a:spcPts val="720"/>
              </a:spcBef>
              <a:spcAft>
                <a:spcPts val="0"/>
              </a:spcAft>
              <a:buClr>
                <a:schemeClr val="dk1"/>
              </a:buClr>
              <a:buSzPct val="100000"/>
              <a:buFont typeface="Noto Sans Symbols"/>
              <a:buChar char="✓"/>
              <a:defRPr b="0" i="0" sz="3600" u="none" cap="none" strike="noStrike">
                <a:solidFill>
                  <a:schemeClr val="dk1"/>
                </a:solidFill>
                <a:latin typeface="Arial"/>
                <a:ea typeface="Arial"/>
                <a:cs typeface="Arial"/>
                <a:sym typeface="Arial"/>
              </a:defRPr>
            </a:lvl9pPr>
          </a:lstStyle>
          <a:p/>
        </p:txBody>
      </p:sp>
      <p:sp>
        <p:nvSpPr>
          <p:cNvPr id="110" name="Shape 110"/>
          <p:cNvSpPr txBox="1"/>
          <p:nvPr>
            <p:ph idx="10" type="dt"/>
          </p:nvPr>
        </p:nvSpPr>
        <p:spPr>
          <a:xfrm>
            <a:off x="1829593" y="26645870"/>
            <a:ext cx="8532900" cy="20319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None/>
              <a:defRPr b="0" i="0" sz="74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9pPr>
          </a:lstStyle>
          <a:p/>
        </p:txBody>
      </p:sp>
      <p:sp>
        <p:nvSpPr>
          <p:cNvPr id="111" name="Shape 111"/>
          <p:cNvSpPr txBox="1"/>
          <p:nvPr>
            <p:ph idx="11" type="ftr"/>
          </p:nvPr>
        </p:nvSpPr>
        <p:spPr>
          <a:xfrm>
            <a:off x="12497593" y="26645870"/>
            <a:ext cx="11580900" cy="20319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None/>
              <a:defRPr b="0" i="0" sz="74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9pPr>
          </a:lstStyle>
          <a:p/>
        </p:txBody>
      </p:sp>
      <p:sp>
        <p:nvSpPr>
          <p:cNvPr id="112" name="Shape 112"/>
          <p:cNvSpPr txBox="1"/>
          <p:nvPr>
            <p:ph idx="12" type="sldNum"/>
          </p:nvPr>
        </p:nvSpPr>
        <p:spPr>
          <a:xfrm>
            <a:off x="26213593" y="26645870"/>
            <a:ext cx="8532900" cy="20319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Arial"/>
              <a:buNone/>
            </a:pPr>
            <a:fld id="{00000000-1234-1234-1234-123412341234}" type="slidenum">
              <a:rPr b="0" i="0" lang="en-US" sz="7400" u="none">
                <a:solidFill>
                  <a:schemeClr val="dk1"/>
                </a:solidFill>
                <a:latin typeface="Arial"/>
                <a:ea typeface="Arial"/>
                <a:cs typeface="Arial"/>
                <a:sym typeface="Arial"/>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117" name="Shape 117"/>
        <p:cNvGrpSpPr/>
        <p:nvPr/>
      </p:nvGrpSpPr>
      <p:grpSpPr>
        <a:xfrm>
          <a:off x="0" y="0"/>
          <a:ext cx="0" cy="0"/>
          <a:chOff x="0" y="0"/>
          <a:chExt cx="0" cy="0"/>
        </a:xfrm>
      </p:grpSpPr>
      <p:sp>
        <p:nvSpPr>
          <p:cNvPr id="118" name="Shape 118"/>
          <p:cNvSpPr txBox="1"/>
          <p:nvPr>
            <p:ph type="title"/>
          </p:nvPr>
        </p:nvSpPr>
        <p:spPr>
          <a:xfrm rot="5400000">
            <a:off x="18148906" y="9540410"/>
            <a:ext cx="24965699" cy="8229300"/>
          </a:xfrm>
          <a:prstGeom prst="rect">
            <a:avLst/>
          </a:prstGeom>
          <a:noFill/>
          <a:ln>
            <a:noFill/>
          </a:ln>
        </p:spPr>
        <p:txBody>
          <a:bodyPr anchorCtr="0" anchor="t" bIns="91425" lIns="91425" rIns="91425" tIns="91425"/>
          <a:lstStyle>
            <a:lvl1pPr indent="0" lvl="0" marL="0" marR="0" rtl="0" algn="ctr">
              <a:spcBef>
                <a:spcPts val="0"/>
              </a:spcBef>
              <a:spcAft>
                <a:spcPts val="0"/>
              </a:spcAft>
              <a:buNone/>
              <a:defRPr b="0" i="0" sz="18100" u="none" cap="none" strike="noStrike">
                <a:solidFill>
                  <a:schemeClr val="dk2"/>
                </a:solidFill>
                <a:latin typeface="Arial"/>
                <a:ea typeface="Arial"/>
                <a:cs typeface="Arial"/>
                <a:sym typeface="Arial"/>
              </a:defRPr>
            </a:lvl1pPr>
            <a:lvl2pPr indent="0" lvl="1" marL="0" marR="0" rtl="0" algn="ctr">
              <a:spcBef>
                <a:spcPts val="0"/>
              </a:spcBef>
              <a:spcAft>
                <a:spcPts val="0"/>
              </a:spcAft>
              <a:buNone/>
              <a:defRPr b="0" i="0" sz="18100" u="none" cap="none" strike="noStrike">
                <a:solidFill>
                  <a:schemeClr val="dk2"/>
                </a:solidFill>
                <a:latin typeface="Arial"/>
                <a:ea typeface="Arial"/>
                <a:cs typeface="Arial"/>
                <a:sym typeface="Arial"/>
              </a:defRPr>
            </a:lvl2pPr>
            <a:lvl3pPr indent="0" lvl="2" marL="0" marR="0" rtl="0" algn="ctr">
              <a:spcBef>
                <a:spcPts val="0"/>
              </a:spcBef>
              <a:spcAft>
                <a:spcPts val="0"/>
              </a:spcAft>
              <a:buNone/>
              <a:defRPr b="0" i="0" sz="18100" u="none" cap="none" strike="noStrike">
                <a:solidFill>
                  <a:schemeClr val="dk2"/>
                </a:solidFill>
                <a:latin typeface="Arial"/>
                <a:ea typeface="Arial"/>
                <a:cs typeface="Arial"/>
                <a:sym typeface="Arial"/>
              </a:defRPr>
            </a:lvl3pPr>
            <a:lvl4pPr indent="0" lvl="3" marL="0" marR="0" rtl="0" algn="ctr">
              <a:spcBef>
                <a:spcPts val="0"/>
              </a:spcBef>
              <a:spcAft>
                <a:spcPts val="0"/>
              </a:spcAft>
              <a:buNone/>
              <a:defRPr b="0" i="0" sz="18100" u="none" cap="none" strike="noStrike">
                <a:solidFill>
                  <a:schemeClr val="dk2"/>
                </a:solidFill>
                <a:latin typeface="Arial"/>
                <a:ea typeface="Arial"/>
                <a:cs typeface="Arial"/>
                <a:sym typeface="Arial"/>
              </a:defRPr>
            </a:lvl4pPr>
            <a:lvl5pPr indent="0" lvl="4" marL="0" marR="0" rtl="0" algn="ctr">
              <a:spcBef>
                <a:spcPts val="0"/>
              </a:spcBef>
              <a:spcAft>
                <a:spcPts val="0"/>
              </a:spcAft>
              <a:buNone/>
              <a:defRPr b="0" i="0" sz="18100" u="none" cap="none" strike="noStrike">
                <a:solidFill>
                  <a:schemeClr val="dk2"/>
                </a:solidFill>
                <a:latin typeface="Arial"/>
                <a:ea typeface="Arial"/>
                <a:cs typeface="Arial"/>
                <a:sym typeface="Arial"/>
              </a:defRPr>
            </a:lvl5pPr>
            <a:lvl6pPr indent="0" lvl="5" marL="457200" marR="0" rtl="0" algn="ctr">
              <a:spcBef>
                <a:spcPts val="0"/>
              </a:spcBef>
              <a:spcAft>
                <a:spcPts val="0"/>
              </a:spcAft>
              <a:buNone/>
              <a:defRPr b="0" i="0" sz="18100" u="none" cap="none" strike="noStrike">
                <a:solidFill>
                  <a:schemeClr val="dk2"/>
                </a:solidFill>
                <a:latin typeface="Arial"/>
                <a:ea typeface="Arial"/>
                <a:cs typeface="Arial"/>
                <a:sym typeface="Arial"/>
              </a:defRPr>
            </a:lvl6pPr>
            <a:lvl7pPr indent="0" lvl="6" marL="914400" marR="0" rtl="0" algn="ctr">
              <a:spcBef>
                <a:spcPts val="0"/>
              </a:spcBef>
              <a:spcAft>
                <a:spcPts val="0"/>
              </a:spcAft>
              <a:buNone/>
              <a:defRPr b="0" i="0" sz="18100" u="none" cap="none" strike="noStrike">
                <a:solidFill>
                  <a:schemeClr val="dk2"/>
                </a:solidFill>
                <a:latin typeface="Arial"/>
                <a:ea typeface="Arial"/>
                <a:cs typeface="Arial"/>
                <a:sym typeface="Arial"/>
              </a:defRPr>
            </a:lvl7pPr>
            <a:lvl8pPr indent="0" lvl="7" marL="1371600" marR="0" rtl="0" algn="ctr">
              <a:spcBef>
                <a:spcPts val="0"/>
              </a:spcBef>
              <a:spcAft>
                <a:spcPts val="0"/>
              </a:spcAft>
              <a:buNone/>
              <a:defRPr b="0" i="0" sz="18100" u="none" cap="none" strike="noStrike">
                <a:solidFill>
                  <a:schemeClr val="dk2"/>
                </a:solidFill>
                <a:latin typeface="Arial"/>
                <a:ea typeface="Arial"/>
                <a:cs typeface="Arial"/>
                <a:sym typeface="Arial"/>
              </a:defRPr>
            </a:lvl8pPr>
            <a:lvl9pPr indent="0" lvl="8" marL="1828800" marR="0" rtl="0" algn="ctr">
              <a:spcBef>
                <a:spcPts val="0"/>
              </a:spcBef>
              <a:spcAft>
                <a:spcPts val="0"/>
              </a:spcAft>
              <a:buNone/>
              <a:defRPr b="0" i="0" sz="18100" u="none" cap="none" strike="noStrike">
                <a:solidFill>
                  <a:schemeClr val="dk2"/>
                </a:solidFill>
                <a:latin typeface="Arial"/>
                <a:ea typeface="Arial"/>
                <a:cs typeface="Arial"/>
                <a:sym typeface="Arial"/>
              </a:defRPr>
            </a:lvl9pPr>
          </a:lstStyle>
          <a:p/>
        </p:txBody>
      </p:sp>
      <p:sp>
        <p:nvSpPr>
          <p:cNvPr id="119" name="Shape 119"/>
          <p:cNvSpPr txBox="1"/>
          <p:nvPr>
            <p:ph idx="1" type="body"/>
          </p:nvPr>
        </p:nvSpPr>
        <p:spPr>
          <a:xfrm rot="5400000">
            <a:off x="1595303" y="1406510"/>
            <a:ext cx="24965699" cy="24497099"/>
          </a:xfrm>
          <a:prstGeom prst="rect">
            <a:avLst/>
          </a:prstGeom>
          <a:noFill/>
          <a:ln>
            <a:noFill/>
          </a:ln>
        </p:spPr>
        <p:txBody>
          <a:bodyPr anchorCtr="0" anchor="t" bIns="91425" lIns="91425" rIns="91425" tIns="91425"/>
          <a:lstStyle>
            <a:lvl1pPr indent="-342900" lvl="0" marL="685800" marR="0" rtl="0" algn="l">
              <a:spcBef>
                <a:spcPts val="1080"/>
              </a:spcBef>
              <a:spcAft>
                <a:spcPts val="0"/>
              </a:spcAft>
              <a:buClr>
                <a:schemeClr val="dk1"/>
              </a:buClr>
              <a:buSzPct val="100000"/>
              <a:buFont typeface="Times"/>
              <a:buChar char="•"/>
              <a:defRPr b="0" i="0" sz="5400" u="none" cap="none" strike="noStrike">
                <a:solidFill>
                  <a:schemeClr val="dk1"/>
                </a:solidFill>
                <a:latin typeface="Arial"/>
                <a:ea typeface="Arial"/>
                <a:cs typeface="Arial"/>
                <a:sym typeface="Arial"/>
              </a:defRPr>
            </a:lvl1pPr>
            <a:lvl2pPr indent="-381000" lvl="1" marL="1600200" marR="0" rtl="0" algn="l">
              <a:spcBef>
                <a:spcPts val="960"/>
              </a:spcBef>
              <a:spcAft>
                <a:spcPts val="0"/>
              </a:spcAft>
              <a:buClr>
                <a:schemeClr val="dk1"/>
              </a:buClr>
              <a:buSzPct val="100000"/>
              <a:buFont typeface="Arial"/>
              <a:buChar char="•"/>
              <a:defRPr b="0" i="0" sz="4800" u="none" cap="none" strike="noStrike">
                <a:solidFill>
                  <a:schemeClr val="dk1"/>
                </a:solidFill>
                <a:latin typeface="Arial"/>
                <a:ea typeface="Arial"/>
                <a:cs typeface="Arial"/>
                <a:sym typeface="Arial"/>
              </a:defRPr>
            </a:lvl2pPr>
            <a:lvl3pPr indent="-457200" lvl="2" marL="2514600" marR="0" rtl="0" algn="l">
              <a:spcBef>
                <a:spcPts val="720"/>
              </a:spcBef>
              <a:spcAft>
                <a:spcPts val="0"/>
              </a:spcAft>
              <a:buClr>
                <a:schemeClr val="dk1"/>
              </a:buClr>
              <a:buSzPct val="100000"/>
              <a:buFont typeface="Arial"/>
              <a:buChar char="•"/>
              <a:defRPr b="0" i="0" sz="3600" u="none" cap="none" strike="noStrike">
                <a:solidFill>
                  <a:schemeClr val="dk1"/>
                </a:solidFill>
                <a:latin typeface="Arial"/>
                <a:ea typeface="Arial"/>
                <a:cs typeface="Arial"/>
                <a:sym typeface="Arial"/>
              </a:defRPr>
            </a:lvl3pPr>
            <a:lvl4pPr indent="-457200" lvl="3" marL="3429000" marR="0" rtl="0" algn="l">
              <a:spcBef>
                <a:spcPts val="720"/>
              </a:spcBef>
              <a:spcAft>
                <a:spcPts val="0"/>
              </a:spcAft>
              <a:buClr>
                <a:schemeClr val="dk1"/>
              </a:buClr>
              <a:buSzPct val="100000"/>
              <a:buFont typeface="Arial"/>
              <a:buChar char="–"/>
              <a:defRPr b="0" i="0" sz="3600" u="none" cap="none" strike="noStrike">
                <a:solidFill>
                  <a:schemeClr val="dk1"/>
                </a:solidFill>
                <a:latin typeface="Arial"/>
                <a:ea typeface="Arial"/>
                <a:cs typeface="Arial"/>
                <a:sym typeface="Arial"/>
              </a:defRPr>
            </a:lvl4pPr>
            <a:lvl5pPr indent="-457200" lvl="4" marL="4343400" marR="0" rtl="0" algn="l">
              <a:spcBef>
                <a:spcPts val="720"/>
              </a:spcBef>
              <a:spcAft>
                <a:spcPts val="0"/>
              </a:spcAft>
              <a:buClr>
                <a:schemeClr val="dk1"/>
              </a:buClr>
              <a:buSzPct val="100000"/>
              <a:buFont typeface="Noto Sans Symbols"/>
              <a:buChar char="✓"/>
              <a:defRPr b="0" i="0" sz="3600" u="none" cap="none" strike="noStrike">
                <a:solidFill>
                  <a:schemeClr val="dk1"/>
                </a:solidFill>
                <a:latin typeface="Arial"/>
                <a:ea typeface="Arial"/>
                <a:cs typeface="Arial"/>
                <a:sym typeface="Arial"/>
              </a:defRPr>
            </a:lvl5pPr>
            <a:lvl6pPr indent="-457200" lvl="5" marL="4800600" marR="0" rtl="0" algn="l">
              <a:spcBef>
                <a:spcPts val="720"/>
              </a:spcBef>
              <a:spcAft>
                <a:spcPts val="0"/>
              </a:spcAft>
              <a:buClr>
                <a:schemeClr val="dk1"/>
              </a:buClr>
              <a:buSzPct val="100000"/>
              <a:buFont typeface="Noto Sans Symbols"/>
              <a:buChar char="✓"/>
              <a:defRPr b="0" i="0" sz="3600" u="none" cap="none" strike="noStrike">
                <a:solidFill>
                  <a:schemeClr val="dk1"/>
                </a:solidFill>
                <a:latin typeface="Arial"/>
                <a:ea typeface="Arial"/>
                <a:cs typeface="Arial"/>
                <a:sym typeface="Arial"/>
              </a:defRPr>
            </a:lvl6pPr>
            <a:lvl7pPr indent="-457200" lvl="6" marL="5257800" marR="0" rtl="0" algn="l">
              <a:spcBef>
                <a:spcPts val="720"/>
              </a:spcBef>
              <a:spcAft>
                <a:spcPts val="0"/>
              </a:spcAft>
              <a:buClr>
                <a:schemeClr val="dk1"/>
              </a:buClr>
              <a:buSzPct val="100000"/>
              <a:buFont typeface="Noto Sans Symbols"/>
              <a:buChar char="✓"/>
              <a:defRPr b="0" i="0" sz="3600" u="none" cap="none" strike="noStrike">
                <a:solidFill>
                  <a:schemeClr val="dk1"/>
                </a:solidFill>
                <a:latin typeface="Arial"/>
                <a:ea typeface="Arial"/>
                <a:cs typeface="Arial"/>
                <a:sym typeface="Arial"/>
              </a:defRPr>
            </a:lvl7pPr>
            <a:lvl8pPr indent="-457200" lvl="7" marL="5715000" marR="0" rtl="0" algn="l">
              <a:spcBef>
                <a:spcPts val="720"/>
              </a:spcBef>
              <a:spcAft>
                <a:spcPts val="0"/>
              </a:spcAft>
              <a:buClr>
                <a:schemeClr val="dk1"/>
              </a:buClr>
              <a:buSzPct val="100000"/>
              <a:buFont typeface="Noto Sans Symbols"/>
              <a:buChar char="✓"/>
              <a:defRPr b="0" i="0" sz="3600" u="none" cap="none" strike="noStrike">
                <a:solidFill>
                  <a:schemeClr val="dk1"/>
                </a:solidFill>
                <a:latin typeface="Arial"/>
                <a:ea typeface="Arial"/>
                <a:cs typeface="Arial"/>
                <a:sym typeface="Arial"/>
              </a:defRPr>
            </a:lvl8pPr>
            <a:lvl9pPr indent="-457200" lvl="8" marL="6172200" marR="0" rtl="0" algn="l">
              <a:spcBef>
                <a:spcPts val="720"/>
              </a:spcBef>
              <a:spcAft>
                <a:spcPts val="0"/>
              </a:spcAft>
              <a:buClr>
                <a:schemeClr val="dk1"/>
              </a:buClr>
              <a:buSzPct val="100000"/>
              <a:buFont typeface="Noto Sans Symbols"/>
              <a:buChar char="✓"/>
              <a:defRPr b="0" i="0" sz="3600" u="none" cap="none" strike="noStrike">
                <a:solidFill>
                  <a:schemeClr val="dk1"/>
                </a:solidFill>
                <a:latin typeface="Arial"/>
                <a:ea typeface="Arial"/>
                <a:cs typeface="Arial"/>
                <a:sym typeface="Arial"/>
              </a:defRPr>
            </a:lvl9pPr>
          </a:lstStyle>
          <a:p/>
        </p:txBody>
      </p:sp>
      <p:sp>
        <p:nvSpPr>
          <p:cNvPr id="120" name="Shape 120"/>
          <p:cNvSpPr txBox="1"/>
          <p:nvPr>
            <p:ph idx="10" type="dt"/>
          </p:nvPr>
        </p:nvSpPr>
        <p:spPr>
          <a:xfrm>
            <a:off x="1829593" y="26645870"/>
            <a:ext cx="8532900" cy="20319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None/>
              <a:defRPr b="0" i="0" sz="74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9pPr>
          </a:lstStyle>
          <a:p/>
        </p:txBody>
      </p:sp>
      <p:sp>
        <p:nvSpPr>
          <p:cNvPr id="121" name="Shape 121"/>
          <p:cNvSpPr txBox="1"/>
          <p:nvPr>
            <p:ph idx="11" type="ftr"/>
          </p:nvPr>
        </p:nvSpPr>
        <p:spPr>
          <a:xfrm>
            <a:off x="12497593" y="26645870"/>
            <a:ext cx="11580900" cy="20319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None/>
              <a:defRPr b="0" i="0" sz="74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9pPr>
          </a:lstStyle>
          <a:p/>
        </p:txBody>
      </p:sp>
      <p:sp>
        <p:nvSpPr>
          <p:cNvPr id="122" name="Shape 122"/>
          <p:cNvSpPr txBox="1"/>
          <p:nvPr>
            <p:ph idx="12" type="sldNum"/>
          </p:nvPr>
        </p:nvSpPr>
        <p:spPr>
          <a:xfrm>
            <a:off x="26213593" y="26645870"/>
            <a:ext cx="8532900" cy="20319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Arial"/>
              <a:buNone/>
            </a:pPr>
            <a:fld id="{00000000-1234-1234-1234-123412341234}" type="slidenum">
              <a:rPr b="0" i="0" lang="en-US" sz="7400" u="none">
                <a:solidFill>
                  <a:schemeClr val="dk1"/>
                </a:solidFill>
                <a:latin typeface="Arial"/>
                <a:ea typeface="Arial"/>
                <a:cs typeface="Arial"/>
                <a:sym typeface="Arial"/>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24" name="Shape 24"/>
        <p:cNvGrpSpPr/>
        <p:nvPr/>
      </p:nvGrpSpPr>
      <p:grpSpPr>
        <a:xfrm>
          <a:off x="0" y="0"/>
          <a:ext cx="0" cy="0"/>
          <a:chOff x="0" y="0"/>
          <a:chExt cx="0" cy="0"/>
        </a:xfrm>
      </p:grpSpPr>
      <p:sp>
        <p:nvSpPr>
          <p:cNvPr id="25" name="Shape 25"/>
          <p:cNvSpPr txBox="1"/>
          <p:nvPr>
            <p:ph type="title"/>
          </p:nvPr>
        </p:nvSpPr>
        <p:spPr>
          <a:xfrm>
            <a:off x="1829593" y="1172210"/>
            <a:ext cx="32916900" cy="4876800"/>
          </a:xfrm>
          <a:prstGeom prst="rect">
            <a:avLst/>
          </a:prstGeom>
          <a:noFill/>
          <a:ln>
            <a:noFill/>
          </a:ln>
        </p:spPr>
        <p:txBody>
          <a:bodyPr anchorCtr="0" anchor="t" bIns="91425" lIns="91425" rIns="91425" tIns="91425"/>
          <a:lstStyle>
            <a:lvl1pPr indent="0" lvl="0" marL="0" marR="0" rtl="0" algn="ctr">
              <a:spcBef>
                <a:spcPts val="0"/>
              </a:spcBef>
              <a:spcAft>
                <a:spcPts val="0"/>
              </a:spcAft>
              <a:buNone/>
              <a:defRPr b="0" i="0" sz="18100" u="none" cap="none" strike="noStrike">
                <a:solidFill>
                  <a:schemeClr val="dk2"/>
                </a:solidFill>
                <a:latin typeface="Arial"/>
                <a:ea typeface="Arial"/>
                <a:cs typeface="Arial"/>
                <a:sym typeface="Arial"/>
              </a:defRPr>
            </a:lvl1pPr>
            <a:lvl2pPr indent="0" lvl="1" marL="0" marR="0" rtl="0" algn="ctr">
              <a:spcBef>
                <a:spcPts val="0"/>
              </a:spcBef>
              <a:spcAft>
                <a:spcPts val="0"/>
              </a:spcAft>
              <a:buNone/>
              <a:defRPr b="0" i="0" sz="18100" u="none" cap="none" strike="noStrike">
                <a:solidFill>
                  <a:schemeClr val="dk2"/>
                </a:solidFill>
                <a:latin typeface="Arial"/>
                <a:ea typeface="Arial"/>
                <a:cs typeface="Arial"/>
                <a:sym typeface="Arial"/>
              </a:defRPr>
            </a:lvl2pPr>
            <a:lvl3pPr indent="0" lvl="2" marL="0" marR="0" rtl="0" algn="ctr">
              <a:spcBef>
                <a:spcPts val="0"/>
              </a:spcBef>
              <a:spcAft>
                <a:spcPts val="0"/>
              </a:spcAft>
              <a:buNone/>
              <a:defRPr b="0" i="0" sz="18100" u="none" cap="none" strike="noStrike">
                <a:solidFill>
                  <a:schemeClr val="dk2"/>
                </a:solidFill>
                <a:latin typeface="Arial"/>
                <a:ea typeface="Arial"/>
                <a:cs typeface="Arial"/>
                <a:sym typeface="Arial"/>
              </a:defRPr>
            </a:lvl3pPr>
            <a:lvl4pPr indent="0" lvl="3" marL="0" marR="0" rtl="0" algn="ctr">
              <a:spcBef>
                <a:spcPts val="0"/>
              </a:spcBef>
              <a:spcAft>
                <a:spcPts val="0"/>
              </a:spcAft>
              <a:buNone/>
              <a:defRPr b="0" i="0" sz="18100" u="none" cap="none" strike="noStrike">
                <a:solidFill>
                  <a:schemeClr val="dk2"/>
                </a:solidFill>
                <a:latin typeface="Arial"/>
                <a:ea typeface="Arial"/>
                <a:cs typeface="Arial"/>
                <a:sym typeface="Arial"/>
              </a:defRPr>
            </a:lvl4pPr>
            <a:lvl5pPr indent="0" lvl="4" marL="0" marR="0" rtl="0" algn="ctr">
              <a:spcBef>
                <a:spcPts val="0"/>
              </a:spcBef>
              <a:spcAft>
                <a:spcPts val="0"/>
              </a:spcAft>
              <a:buNone/>
              <a:defRPr b="0" i="0" sz="18100" u="none" cap="none" strike="noStrike">
                <a:solidFill>
                  <a:schemeClr val="dk2"/>
                </a:solidFill>
                <a:latin typeface="Arial"/>
                <a:ea typeface="Arial"/>
                <a:cs typeface="Arial"/>
                <a:sym typeface="Arial"/>
              </a:defRPr>
            </a:lvl5pPr>
            <a:lvl6pPr indent="0" lvl="5" marL="457200" marR="0" rtl="0" algn="ctr">
              <a:spcBef>
                <a:spcPts val="0"/>
              </a:spcBef>
              <a:spcAft>
                <a:spcPts val="0"/>
              </a:spcAft>
              <a:buNone/>
              <a:defRPr b="0" i="0" sz="18100" u="none" cap="none" strike="noStrike">
                <a:solidFill>
                  <a:schemeClr val="dk2"/>
                </a:solidFill>
                <a:latin typeface="Arial"/>
                <a:ea typeface="Arial"/>
                <a:cs typeface="Arial"/>
                <a:sym typeface="Arial"/>
              </a:defRPr>
            </a:lvl6pPr>
            <a:lvl7pPr indent="0" lvl="6" marL="914400" marR="0" rtl="0" algn="ctr">
              <a:spcBef>
                <a:spcPts val="0"/>
              </a:spcBef>
              <a:spcAft>
                <a:spcPts val="0"/>
              </a:spcAft>
              <a:buNone/>
              <a:defRPr b="0" i="0" sz="18100" u="none" cap="none" strike="noStrike">
                <a:solidFill>
                  <a:schemeClr val="dk2"/>
                </a:solidFill>
                <a:latin typeface="Arial"/>
                <a:ea typeface="Arial"/>
                <a:cs typeface="Arial"/>
                <a:sym typeface="Arial"/>
              </a:defRPr>
            </a:lvl7pPr>
            <a:lvl8pPr indent="0" lvl="7" marL="1371600" marR="0" rtl="0" algn="ctr">
              <a:spcBef>
                <a:spcPts val="0"/>
              </a:spcBef>
              <a:spcAft>
                <a:spcPts val="0"/>
              </a:spcAft>
              <a:buNone/>
              <a:defRPr b="0" i="0" sz="18100" u="none" cap="none" strike="noStrike">
                <a:solidFill>
                  <a:schemeClr val="dk2"/>
                </a:solidFill>
                <a:latin typeface="Arial"/>
                <a:ea typeface="Arial"/>
                <a:cs typeface="Arial"/>
                <a:sym typeface="Arial"/>
              </a:defRPr>
            </a:lvl8pPr>
            <a:lvl9pPr indent="0" lvl="8" marL="1828800" marR="0" rtl="0" algn="ctr">
              <a:spcBef>
                <a:spcPts val="0"/>
              </a:spcBef>
              <a:spcAft>
                <a:spcPts val="0"/>
              </a:spcAft>
              <a:buNone/>
              <a:defRPr b="0" i="0" sz="18100" u="none" cap="none" strike="noStrike">
                <a:solidFill>
                  <a:schemeClr val="dk2"/>
                </a:solidFill>
                <a:latin typeface="Arial"/>
                <a:ea typeface="Arial"/>
                <a:cs typeface="Arial"/>
                <a:sym typeface="Arial"/>
              </a:defRPr>
            </a:lvl9pPr>
          </a:lstStyle>
          <a:p/>
        </p:txBody>
      </p:sp>
      <p:sp>
        <p:nvSpPr>
          <p:cNvPr id="26" name="Shape 26"/>
          <p:cNvSpPr txBox="1"/>
          <p:nvPr>
            <p:ph idx="1" type="body"/>
          </p:nvPr>
        </p:nvSpPr>
        <p:spPr>
          <a:xfrm>
            <a:off x="1829593" y="6827520"/>
            <a:ext cx="32916900" cy="19310400"/>
          </a:xfrm>
          <a:prstGeom prst="rect">
            <a:avLst/>
          </a:prstGeom>
          <a:noFill/>
          <a:ln>
            <a:noFill/>
          </a:ln>
        </p:spPr>
        <p:txBody>
          <a:bodyPr anchorCtr="0" anchor="t" bIns="91425" lIns="91425" rIns="91425" tIns="91425"/>
          <a:lstStyle>
            <a:lvl1pPr indent="-342900" lvl="0" marL="685800" marR="0" rtl="0" algn="l">
              <a:spcBef>
                <a:spcPts val="1080"/>
              </a:spcBef>
              <a:spcAft>
                <a:spcPts val="0"/>
              </a:spcAft>
              <a:buClr>
                <a:schemeClr val="dk1"/>
              </a:buClr>
              <a:buSzPct val="100000"/>
              <a:buFont typeface="Times"/>
              <a:buChar char="•"/>
              <a:defRPr b="0" i="0" sz="5400" u="none" cap="none" strike="noStrike">
                <a:solidFill>
                  <a:schemeClr val="dk1"/>
                </a:solidFill>
                <a:latin typeface="Arial"/>
                <a:ea typeface="Arial"/>
                <a:cs typeface="Arial"/>
                <a:sym typeface="Arial"/>
              </a:defRPr>
            </a:lvl1pPr>
            <a:lvl2pPr indent="-381000" lvl="1" marL="1600200" marR="0" rtl="0" algn="l">
              <a:spcBef>
                <a:spcPts val="960"/>
              </a:spcBef>
              <a:spcAft>
                <a:spcPts val="0"/>
              </a:spcAft>
              <a:buClr>
                <a:schemeClr val="dk1"/>
              </a:buClr>
              <a:buSzPct val="100000"/>
              <a:buFont typeface="Arial"/>
              <a:buChar char="•"/>
              <a:defRPr b="0" i="0" sz="4800" u="none" cap="none" strike="noStrike">
                <a:solidFill>
                  <a:schemeClr val="dk1"/>
                </a:solidFill>
                <a:latin typeface="Arial"/>
                <a:ea typeface="Arial"/>
                <a:cs typeface="Arial"/>
                <a:sym typeface="Arial"/>
              </a:defRPr>
            </a:lvl2pPr>
            <a:lvl3pPr indent="-457200" lvl="2" marL="2514600" marR="0" rtl="0" algn="l">
              <a:spcBef>
                <a:spcPts val="720"/>
              </a:spcBef>
              <a:spcAft>
                <a:spcPts val="0"/>
              </a:spcAft>
              <a:buClr>
                <a:schemeClr val="dk1"/>
              </a:buClr>
              <a:buSzPct val="100000"/>
              <a:buFont typeface="Arial"/>
              <a:buChar char="•"/>
              <a:defRPr b="0" i="0" sz="3600" u="none" cap="none" strike="noStrike">
                <a:solidFill>
                  <a:schemeClr val="dk1"/>
                </a:solidFill>
                <a:latin typeface="Arial"/>
                <a:ea typeface="Arial"/>
                <a:cs typeface="Arial"/>
                <a:sym typeface="Arial"/>
              </a:defRPr>
            </a:lvl3pPr>
            <a:lvl4pPr indent="-457200" lvl="3" marL="3429000" marR="0" rtl="0" algn="l">
              <a:spcBef>
                <a:spcPts val="720"/>
              </a:spcBef>
              <a:spcAft>
                <a:spcPts val="0"/>
              </a:spcAft>
              <a:buClr>
                <a:schemeClr val="dk1"/>
              </a:buClr>
              <a:buSzPct val="100000"/>
              <a:buFont typeface="Arial"/>
              <a:buChar char="–"/>
              <a:defRPr b="0" i="0" sz="3600" u="none" cap="none" strike="noStrike">
                <a:solidFill>
                  <a:schemeClr val="dk1"/>
                </a:solidFill>
                <a:latin typeface="Arial"/>
                <a:ea typeface="Arial"/>
                <a:cs typeface="Arial"/>
                <a:sym typeface="Arial"/>
              </a:defRPr>
            </a:lvl4pPr>
            <a:lvl5pPr indent="-457200" lvl="4" marL="4343400" marR="0" rtl="0" algn="l">
              <a:spcBef>
                <a:spcPts val="720"/>
              </a:spcBef>
              <a:spcAft>
                <a:spcPts val="0"/>
              </a:spcAft>
              <a:buClr>
                <a:schemeClr val="dk1"/>
              </a:buClr>
              <a:buSzPct val="100000"/>
              <a:buFont typeface="Noto Sans Symbols"/>
              <a:buChar char="✓"/>
              <a:defRPr b="0" i="0" sz="3600" u="none" cap="none" strike="noStrike">
                <a:solidFill>
                  <a:schemeClr val="dk1"/>
                </a:solidFill>
                <a:latin typeface="Arial"/>
                <a:ea typeface="Arial"/>
                <a:cs typeface="Arial"/>
                <a:sym typeface="Arial"/>
              </a:defRPr>
            </a:lvl5pPr>
            <a:lvl6pPr indent="-457200" lvl="5" marL="4800600" marR="0" rtl="0" algn="l">
              <a:spcBef>
                <a:spcPts val="720"/>
              </a:spcBef>
              <a:spcAft>
                <a:spcPts val="0"/>
              </a:spcAft>
              <a:buClr>
                <a:schemeClr val="dk1"/>
              </a:buClr>
              <a:buSzPct val="100000"/>
              <a:buFont typeface="Noto Sans Symbols"/>
              <a:buChar char="✓"/>
              <a:defRPr b="0" i="0" sz="3600" u="none" cap="none" strike="noStrike">
                <a:solidFill>
                  <a:schemeClr val="dk1"/>
                </a:solidFill>
                <a:latin typeface="Arial"/>
                <a:ea typeface="Arial"/>
                <a:cs typeface="Arial"/>
                <a:sym typeface="Arial"/>
              </a:defRPr>
            </a:lvl6pPr>
            <a:lvl7pPr indent="-457200" lvl="6" marL="5257800" marR="0" rtl="0" algn="l">
              <a:spcBef>
                <a:spcPts val="720"/>
              </a:spcBef>
              <a:spcAft>
                <a:spcPts val="0"/>
              </a:spcAft>
              <a:buClr>
                <a:schemeClr val="dk1"/>
              </a:buClr>
              <a:buSzPct val="100000"/>
              <a:buFont typeface="Noto Sans Symbols"/>
              <a:buChar char="✓"/>
              <a:defRPr b="0" i="0" sz="3600" u="none" cap="none" strike="noStrike">
                <a:solidFill>
                  <a:schemeClr val="dk1"/>
                </a:solidFill>
                <a:latin typeface="Arial"/>
                <a:ea typeface="Arial"/>
                <a:cs typeface="Arial"/>
                <a:sym typeface="Arial"/>
              </a:defRPr>
            </a:lvl7pPr>
            <a:lvl8pPr indent="-457200" lvl="7" marL="5715000" marR="0" rtl="0" algn="l">
              <a:spcBef>
                <a:spcPts val="720"/>
              </a:spcBef>
              <a:spcAft>
                <a:spcPts val="0"/>
              </a:spcAft>
              <a:buClr>
                <a:schemeClr val="dk1"/>
              </a:buClr>
              <a:buSzPct val="100000"/>
              <a:buFont typeface="Noto Sans Symbols"/>
              <a:buChar char="✓"/>
              <a:defRPr b="0" i="0" sz="3600" u="none" cap="none" strike="noStrike">
                <a:solidFill>
                  <a:schemeClr val="dk1"/>
                </a:solidFill>
                <a:latin typeface="Arial"/>
                <a:ea typeface="Arial"/>
                <a:cs typeface="Arial"/>
                <a:sym typeface="Arial"/>
              </a:defRPr>
            </a:lvl8pPr>
            <a:lvl9pPr indent="-457200" lvl="8" marL="6172200" marR="0" rtl="0" algn="l">
              <a:spcBef>
                <a:spcPts val="720"/>
              </a:spcBef>
              <a:spcAft>
                <a:spcPts val="0"/>
              </a:spcAft>
              <a:buClr>
                <a:schemeClr val="dk1"/>
              </a:buClr>
              <a:buSzPct val="100000"/>
              <a:buFont typeface="Noto Sans Symbols"/>
              <a:buChar char="✓"/>
              <a:defRPr b="0" i="0" sz="3600" u="none" cap="none" strike="noStrike">
                <a:solidFill>
                  <a:schemeClr val="dk1"/>
                </a:solidFill>
                <a:latin typeface="Arial"/>
                <a:ea typeface="Arial"/>
                <a:cs typeface="Arial"/>
                <a:sym typeface="Arial"/>
              </a:defRPr>
            </a:lvl9pPr>
          </a:lstStyle>
          <a:p/>
        </p:txBody>
      </p:sp>
      <p:sp>
        <p:nvSpPr>
          <p:cNvPr id="27" name="Shape 27"/>
          <p:cNvSpPr txBox="1"/>
          <p:nvPr>
            <p:ph idx="10" type="dt"/>
          </p:nvPr>
        </p:nvSpPr>
        <p:spPr>
          <a:xfrm>
            <a:off x="1829593" y="26645870"/>
            <a:ext cx="8532900" cy="20319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None/>
              <a:defRPr b="0" i="0" sz="74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9pPr>
          </a:lstStyle>
          <a:p/>
        </p:txBody>
      </p:sp>
      <p:sp>
        <p:nvSpPr>
          <p:cNvPr id="28" name="Shape 28"/>
          <p:cNvSpPr txBox="1"/>
          <p:nvPr>
            <p:ph idx="11" type="ftr"/>
          </p:nvPr>
        </p:nvSpPr>
        <p:spPr>
          <a:xfrm>
            <a:off x="12497593" y="26645870"/>
            <a:ext cx="11580900" cy="20319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None/>
              <a:defRPr b="0" i="0" sz="74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9pPr>
          </a:lstStyle>
          <a:p/>
        </p:txBody>
      </p:sp>
      <p:sp>
        <p:nvSpPr>
          <p:cNvPr id="29" name="Shape 29"/>
          <p:cNvSpPr txBox="1"/>
          <p:nvPr>
            <p:ph idx="12" type="sldNum"/>
          </p:nvPr>
        </p:nvSpPr>
        <p:spPr>
          <a:xfrm>
            <a:off x="26213593" y="26645870"/>
            <a:ext cx="8532900" cy="20319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Arial"/>
              <a:buNone/>
            </a:pPr>
            <a:fld id="{00000000-1234-1234-1234-123412341234}" type="slidenum">
              <a:rPr b="0" i="0" lang="en-US" sz="7400" u="none">
                <a:solidFill>
                  <a:schemeClr val="dk1"/>
                </a:solidFill>
                <a:latin typeface="Arial"/>
                <a:ea typeface="Arial"/>
                <a:cs typeface="Arial"/>
                <a:sym typeface="Aria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34" name="Shape 34"/>
        <p:cNvGrpSpPr/>
        <p:nvPr/>
      </p:nvGrpSpPr>
      <p:grpSpPr>
        <a:xfrm>
          <a:off x="0" y="0"/>
          <a:ext cx="0" cy="0"/>
          <a:chOff x="0" y="0"/>
          <a:chExt cx="0" cy="0"/>
        </a:xfrm>
      </p:grpSpPr>
      <p:sp>
        <p:nvSpPr>
          <p:cNvPr id="35" name="Shape 35"/>
          <p:cNvSpPr txBox="1"/>
          <p:nvPr>
            <p:ph type="title"/>
          </p:nvPr>
        </p:nvSpPr>
        <p:spPr>
          <a:xfrm>
            <a:off x="2889250" y="18802350"/>
            <a:ext cx="31089300" cy="5811600"/>
          </a:xfrm>
          <a:prstGeom prst="rect">
            <a:avLst/>
          </a:prstGeom>
          <a:noFill/>
          <a:ln>
            <a:noFill/>
          </a:ln>
        </p:spPr>
        <p:txBody>
          <a:bodyPr anchorCtr="0" anchor="t" bIns="91425" lIns="91425" rIns="91425" tIns="91425"/>
          <a:lstStyle>
            <a:lvl1pPr indent="0" lvl="0" marL="0" marR="0" rtl="0" algn="l">
              <a:spcBef>
                <a:spcPts val="0"/>
              </a:spcBef>
              <a:spcAft>
                <a:spcPts val="0"/>
              </a:spcAft>
              <a:buNone/>
              <a:defRPr b="1" i="0" sz="4000" u="none" cap="none" strike="noStrike">
                <a:solidFill>
                  <a:schemeClr val="dk2"/>
                </a:solidFill>
                <a:latin typeface="Arial"/>
                <a:ea typeface="Arial"/>
                <a:cs typeface="Arial"/>
                <a:sym typeface="Arial"/>
              </a:defRPr>
            </a:lvl1pPr>
            <a:lvl2pPr indent="0" lvl="1" marL="0" marR="0" rtl="0" algn="ctr">
              <a:spcBef>
                <a:spcPts val="0"/>
              </a:spcBef>
              <a:spcAft>
                <a:spcPts val="0"/>
              </a:spcAft>
              <a:buNone/>
              <a:defRPr b="0" i="0" sz="18100" u="none" cap="none" strike="noStrike">
                <a:solidFill>
                  <a:schemeClr val="dk2"/>
                </a:solidFill>
                <a:latin typeface="Arial"/>
                <a:ea typeface="Arial"/>
                <a:cs typeface="Arial"/>
                <a:sym typeface="Arial"/>
              </a:defRPr>
            </a:lvl2pPr>
            <a:lvl3pPr indent="0" lvl="2" marL="0" marR="0" rtl="0" algn="ctr">
              <a:spcBef>
                <a:spcPts val="0"/>
              </a:spcBef>
              <a:spcAft>
                <a:spcPts val="0"/>
              </a:spcAft>
              <a:buNone/>
              <a:defRPr b="0" i="0" sz="18100" u="none" cap="none" strike="noStrike">
                <a:solidFill>
                  <a:schemeClr val="dk2"/>
                </a:solidFill>
                <a:latin typeface="Arial"/>
                <a:ea typeface="Arial"/>
                <a:cs typeface="Arial"/>
                <a:sym typeface="Arial"/>
              </a:defRPr>
            </a:lvl3pPr>
            <a:lvl4pPr indent="0" lvl="3" marL="0" marR="0" rtl="0" algn="ctr">
              <a:spcBef>
                <a:spcPts val="0"/>
              </a:spcBef>
              <a:spcAft>
                <a:spcPts val="0"/>
              </a:spcAft>
              <a:buNone/>
              <a:defRPr b="0" i="0" sz="18100" u="none" cap="none" strike="noStrike">
                <a:solidFill>
                  <a:schemeClr val="dk2"/>
                </a:solidFill>
                <a:latin typeface="Arial"/>
                <a:ea typeface="Arial"/>
                <a:cs typeface="Arial"/>
                <a:sym typeface="Arial"/>
              </a:defRPr>
            </a:lvl4pPr>
            <a:lvl5pPr indent="0" lvl="4" marL="0" marR="0" rtl="0" algn="ctr">
              <a:spcBef>
                <a:spcPts val="0"/>
              </a:spcBef>
              <a:spcAft>
                <a:spcPts val="0"/>
              </a:spcAft>
              <a:buNone/>
              <a:defRPr b="0" i="0" sz="18100" u="none" cap="none" strike="noStrike">
                <a:solidFill>
                  <a:schemeClr val="dk2"/>
                </a:solidFill>
                <a:latin typeface="Arial"/>
                <a:ea typeface="Arial"/>
                <a:cs typeface="Arial"/>
                <a:sym typeface="Arial"/>
              </a:defRPr>
            </a:lvl5pPr>
            <a:lvl6pPr indent="0" lvl="5" marL="457200" marR="0" rtl="0" algn="ctr">
              <a:spcBef>
                <a:spcPts val="0"/>
              </a:spcBef>
              <a:spcAft>
                <a:spcPts val="0"/>
              </a:spcAft>
              <a:buNone/>
              <a:defRPr b="0" i="0" sz="18100" u="none" cap="none" strike="noStrike">
                <a:solidFill>
                  <a:schemeClr val="dk2"/>
                </a:solidFill>
                <a:latin typeface="Arial"/>
                <a:ea typeface="Arial"/>
                <a:cs typeface="Arial"/>
                <a:sym typeface="Arial"/>
              </a:defRPr>
            </a:lvl6pPr>
            <a:lvl7pPr indent="0" lvl="6" marL="914400" marR="0" rtl="0" algn="ctr">
              <a:spcBef>
                <a:spcPts val="0"/>
              </a:spcBef>
              <a:spcAft>
                <a:spcPts val="0"/>
              </a:spcAft>
              <a:buNone/>
              <a:defRPr b="0" i="0" sz="18100" u="none" cap="none" strike="noStrike">
                <a:solidFill>
                  <a:schemeClr val="dk2"/>
                </a:solidFill>
                <a:latin typeface="Arial"/>
                <a:ea typeface="Arial"/>
                <a:cs typeface="Arial"/>
                <a:sym typeface="Arial"/>
              </a:defRPr>
            </a:lvl7pPr>
            <a:lvl8pPr indent="0" lvl="7" marL="1371600" marR="0" rtl="0" algn="ctr">
              <a:spcBef>
                <a:spcPts val="0"/>
              </a:spcBef>
              <a:spcAft>
                <a:spcPts val="0"/>
              </a:spcAft>
              <a:buNone/>
              <a:defRPr b="0" i="0" sz="18100" u="none" cap="none" strike="noStrike">
                <a:solidFill>
                  <a:schemeClr val="dk2"/>
                </a:solidFill>
                <a:latin typeface="Arial"/>
                <a:ea typeface="Arial"/>
                <a:cs typeface="Arial"/>
                <a:sym typeface="Arial"/>
              </a:defRPr>
            </a:lvl8pPr>
            <a:lvl9pPr indent="0" lvl="8" marL="1828800" marR="0" rtl="0" algn="ctr">
              <a:spcBef>
                <a:spcPts val="0"/>
              </a:spcBef>
              <a:spcAft>
                <a:spcPts val="0"/>
              </a:spcAft>
              <a:buNone/>
              <a:defRPr b="0" i="0" sz="18100" u="none" cap="none" strike="noStrike">
                <a:solidFill>
                  <a:schemeClr val="dk2"/>
                </a:solidFill>
                <a:latin typeface="Arial"/>
                <a:ea typeface="Arial"/>
                <a:cs typeface="Arial"/>
                <a:sym typeface="Arial"/>
              </a:defRPr>
            </a:lvl9pPr>
          </a:lstStyle>
          <a:p/>
        </p:txBody>
      </p:sp>
      <p:sp>
        <p:nvSpPr>
          <p:cNvPr id="36" name="Shape 36"/>
          <p:cNvSpPr txBox="1"/>
          <p:nvPr>
            <p:ph idx="1" type="body"/>
          </p:nvPr>
        </p:nvSpPr>
        <p:spPr>
          <a:xfrm>
            <a:off x="2889250" y="12401550"/>
            <a:ext cx="31089300" cy="6400800"/>
          </a:xfrm>
          <a:prstGeom prst="rect">
            <a:avLst/>
          </a:prstGeom>
          <a:noFill/>
          <a:ln>
            <a:noFill/>
          </a:ln>
        </p:spPr>
        <p:txBody>
          <a:bodyPr anchorCtr="0" anchor="b" bIns="91425" lIns="91425" rIns="91425" tIns="91425"/>
          <a:lstStyle>
            <a:lvl1pPr indent="0" lvl="0" marL="0" marR="0" rtl="0" algn="l">
              <a:spcBef>
                <a:spcPts val="400"/>
              </a:spcBef>
              <a:spcAft>
                <a:spcPts val="0"/>
              </a:spcAft>
              <a:buClr>
                <a:schemeClr val="dk1"/>
              </a:buClr>
              <a:buFont typeface="Times"/>
              <a:buNone/>
              <a:defRPr b="0" i="0" sz="2000" u="none" cap="none" strike="noStrike">
                <a:solidFill>
                  <a:schemeClr val="dk1"/>
                </a:solidFill>
                <a:latin typeface="Arial"/>
                <a:ea typeface="Arial"/>
                <a:cs typeface="Arial"/>
                <a:sym typeface="Arial"/>
              </a:defRPr>
            </a:lvl1pPr>
            <a:lvl2pPr indent="0" lvl="1" marL="457200" marR="0" rtl="0" algn="l">
              <a:spcBef>
                <a:spcPts val="360"/>
              </a:spcBef>
              <a:spcAft>
                <a:spcPts val="0"/>
              </a:spcAft>
              <a:buClr>
                <a:schemeClr val="dk1"/>
              </a:buClr>
              <a:buFont typeface="Arial"/>
              <a:buNone/>
              <a:defRPr b="0" i="0" sz="1800" u="none" cap="none" strike="noStrike">
                <a:solidFill>
                  <a:schemeClr val="dk1"/>
                </a:solidFill>
                <a:latin typeface="Arial"/>
                <a:ea typeface="Arial"/>
                <a:cs typeface="Arial"/>
                <a:sym typeface="Arial"/>
              </a:defRPr>
            </a:lvl2pPr>
            <a:lvl3pPr indent="0" lvl="2" marL="914400" marR="0" rtl="0" algn="l">
              <a:spcBef>
                <a:spcPts val="320"/>
              </a:spcBef>
              <a:spcAft>
                <a:spcPts val="0"/>
              </a:spcAft>
              <a:buClr>
                <a:schemeClr val="dk1"/>
              </a:buClr>
              <a:buFont typeface="Arial"/>
              <a:buNone/>
              <a:defRPr b="0" i="0" sz="1600" u="none" cap="none" strike="noStrike">
                <a:solidFill>
                  <a:schemeClr val="dk1"/>
                </a:solidFill>
                <a:latin typeface="Arial"/>
                <a:ea typeface="Arial"/>
                <a:cs typeface="Arial"/>
                <a:sym typeface="Arial"/>
              </a:defRPr>
            </a:lvl3pPr>
            <a:lvl4pPr indent="0" lvl="3" marL="1371600" marR="0" rtl="0" algn="l">
              <a:spcBef>
                <a:spcPts val="280"/>
              </a:spcBef>
              <a:spcAft>
                <a:spcPts val="0"/>
              </a:spcAft>
              <a:buClr>
                <a:schemeClr val="dk1"/>
              </a:buClr>
              <a:buFont typeface="Arial"/>
              <a:buNone/>
              <a:defRPr b="0" i="0" sz="1400" u="none" cap="none" strike="noStrike">
                <a:solidFill>
                  <a:schemeClr val="dk1"/>
                </a:solidFill>
                <a:latin typeface="Arial"/>
                <a:ea typeface="Arial"/>
                <a:cs typeface="Arial"/>
                <a:sym typeface="Arial"/>
              </a:defRPr>
            </a:lvl4pPr>
            <a:lvl5pPr indent="0" lvl="4" marL="1828800" marR="0" rtl="0" algn="l">
              <a:spcBef>
                <a:spcPts val="280"/>
              </a:spcBef>
              <a:spcAft>
                <a:spcPts val="0"/>
              </a:spcAft>
              <a:buClr>
                <a:schemeClr val="dk1"/>
              </a:buClr>
              <a:buFont typeface="Noto Sans Symbols"/>
              <a:buNone/>
              <a:defRPr b="0" i="0" sz="1400" u="none" cap="none" strike="noStrike">
                <a:solidFill>
                  <a:schemeClr val="dk1"/>
                </a:solidFill>
                <a:latin typeface="Arial"/>
                <a:ea typeface="Arial"/>
                <a:cs typeface="Arial"/>
                <a:sym typeface="Arial"/>
              </a:defRPr>
            </a:lvl5pPr>
            <a:lvl6pPr indent="0" lvl="5" marL="2286000" marR="0" rtl="0" algn="l">
              <a:spcBef>
                <a:spcPts val="280"/>
              </a:spcBef>
              <a:spcAft>
                <a:spcPts val="0"/>
              </a:spcAft>
              <a:buClr>
                <a:schemeClr val="dk1"/>
              </a:buClr>
              <a:buFont typeface="Noto Sans Symbols"/>
              <a:buNone/>
              <a:defRPr b="0" i="0" sz="1400" u="none" cap="none" strike="noStrike">
                <a:solidFill>
                  <a:schemeClr val="dk1"/>
                </a:solidFill>
                <a:latin typeface="Arial"/>
                <a:ea typeface="Arial"/>
                <a:cs typeface="Arial"/>
                <a:sym typeface="Arial"/>
              </a:defRPr>
            </a:lvl6pPr>
            <a:lvl7pPr indent="0" lvl="6" marL="2743200" marR="0" rtl="0" algn="l">
              <a:spcBef>
                <a:spcPts val="280"/>
              </a:spcBef>
              <a:spcAft>
                <a:spcPts val="0"/>
              </a:spcAft>
              <a:buClr>
                <a:schemeClr val="dk1"/>
              </a:buClr>
              <a:buFont typeface="Noto Sans Symbols"/>
              <a:buNone/>
              <a:defRPr b="0" i="0" sz="1400" u="none" cap="none" strike="noStrike">
                <a:solidFill>
                  <a:schemeClr val="dk1"/>
                </a:solidFill>
                <a:latin typeface="Arial"/>
                <a:ea typeface="Arial"/>
                <a:cs typeface="Arial"/>
                <a:sym typeface="Arial"/>
              </a:defRPr>
            </a:lvl7pPr>
            <a:lvl8pPr indent="0" lvl="7" marL="3200400" marR="0" rtl="0" algn="l">
              <a:spcBef>
                <a:spcPts val="280"/>
              </a:spcBef>
              <a:spcAft>
                <a:spcPts val="0"/>
              </a:spcAft>
              <a:buClr>
                <a:schemeClr val="dk1"/>
              </a:buClr>
              <a:buFont typeface="Noto Sans Symbols"/>
              <a:buNone/>
              <a:defRPr b="0" i="0" sz="1400" u="none" cap="none" strike="noStrike">
                <a:solidFill>
                  <a:schemeClr val="dk1"/>
                </a:solidFill>
                <a:latin typeface="Arial"/>
                <a:ea typeface="Arial"/>
                <a:cs typeface="Arial"/>
                <a:sym typeface="Arial"/>
              </a:defRPr>
            </a:lvl8pPr>
            <a:lvl9pPr indent="0" lvl="8" marL="3657600" marR="0" rtl="0" algn="l">
              <a:spcBef>
                <a:spcPts val="280"/>
              </a:spcBef>
              <a:spcAft>
                <a:spcPts val="0"/>
              </a:spcAft>
              <a:buClr>
                <a:schemeClr val="dk1"/>
              </a:buClr>
              <a:buFont typeface="Noto Sans Symbols"/>
              <a:buNone/>
              <a:defRPr b="0" i="0" sz="1400" u="none" cap="none" strike="noStrike">
                <a:solidFill>
                  <a:schemeClr val="dk1"/>
                </a:solidFill>
                <a:latin typeface="Arial"/>
                <a:ea typeface="Arial"/>
                <a:cs typeface="Arial"/>
                <a:sym typeface="Arial"/>
              </a:defRPr>
            </a:lvl9pPr>
          </a:lstStyle>
          <a:p/>
        </p:txBody>
      </p:sp>
      <p:sp>
        <p:nvSpPr>
          <p:cNvPr id="37" name="Shape 37"/>
          <p:cNvSpPr txBox="1"/>
          <p:nvPr>
            <p:ph idx="10" type="dt"/>
          </p:nvPr>
        </p:nvSpPr>
        <p:spPr>
          <a:xfrm>
            <a:off x="1829593" y="26645870"/>
            <a:ext cx="8532900" cy="20319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None/>
              <a:defRPr b="0" i="0" sz="74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9pPr>
          </a:lstStyle>
          <a:p/>
        </p:txBody>
      </p:sp>
      <p:sp>
        <p:nvSpPr>
          <p:cNvPr id="38" name="Shape 38"/>
          <p:cNvSpPr txBox="1"/>
          <p:nvPr>
            <p:ph idx="11" type="ftr"/>
          </p:nvPr>
        </p:nvSpPr>
        <p:spPr>
          <a:xfrm>
            <a:off x="12497593" y="26645870"/>
            <a:ext cx="11580900" cy="20319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None/>
              <a:defRPr b="0" i="0" sz="74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9pPr>
          </a:lstStyle>
          <a:p/>
        </p:txBody>
      </p:sp>
      <p:sp>
        <p:nvSpPr>
          <p:cNvPr id="39" name="Shape 39"/>
          <p:cNvSpPr txBox="1"/>
          <p:nvPr>
            <p:ph idx="12" type="sldNum"/>
          </p:nvPr>
        </p:nvSpPr>
        <p:spPr>
          <a:xfrm>
            <a:off x="26213593" y="26645870"/>
            <a:ext cx="8532900" cy="20319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Arial"/>
              <a:buNone/>
            </a:pPr>
            <a:fld id="{00000000-1234-1234-1234-123412341234}" type="slidenum">
              <a:rPr b="0" i="0" lang="en-US" sz="7400" u="none">
                <a:solidFill>
                  <a:schemeClr val="dk1"/>
                </a:solidFill>
                <a:latin typeface="Arial"/>
                <a:ea typeface="Arial"/>
                <a:cs typeface="Arial"/>
                <a:sym typeface="Arial"/>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44" name="Shape 44"/>
        <p:cNvGrpSpPr/>
        <p:nvPr/>
      </p:nvGrpSpPr>
      <p:grpSpPr>
        <a:xfrm>
          <a:off x="0" y="0"/>
          <a:ext cx="0" cy="0"/>
          <a:chOff x="0" y="0"/>
          <a:chExt cx="0" cy="0"/>
        </a:xfrm>
      </p:grpSpPr>
      <p:sp>
        <p:nvSpPr>
          <p:cNvPr id="45" name="Shape 45"/>
          <p:cNvSpPr txBox="1"/>
          <p:nvPr>
            <p:ph type="title"/>
          </p:nvPr>
        </p:nvSpPr>
        <p:spPr>
          <a:xfrm>
            <a:off x="1829593" y="1172210"/>
            <a:ext cx="32916900" cy="4876800"/>
          </a:xfrm>
          <a:prstGeom prst="rect">
            <a:avLst/>
          </a:prstGeom>
          <a:noFill/>
          <a:ln>
            <a:noFill/>
          </a:ln>
        </p:spPr>
        <p:txBody>
          <a:bodyPr anchorCtr="0" anchor="t" bIns="91425" lIns="91425" rIns="91425" tIns="91425"/>
          <a:lstStyle>
            <a:lvl1pPr indent="0" lvl="0" marL="0" marR="0" rtl="0" algn="ctr">
              <a:spcBef>
                <a:spcPts val="0"/>
              </a:spcBef>
              <a:spcAft>
                <a:spcPts val="0"/>
              </a:spcAft>
              <a:buNone/>
              <a:defRPr b="0" i="0" sz="18100" u="none" cap="none" strike="noStrike">
                <a:solidFill>
                  <a:schemeClr val="dk2"/>
                </a:solidFill>
                <a:latin typeface="Arial"/>
                <a:ea typeface="Arial"/>
                <a:cs typeface="Arial"/>
                <a:sym typeface="Arial"/>
              </a:defRPr>
            </a:lvl1pPr>
            <a:lvl2pPr indent="0" lvl="1" marL="0" marR="0" rtl="0" algn="ctr">
              <a:spcBef>
                <a:spcPts val="0"/>
              </a:spcBef>
              <a:spcAft>
                <a:spcPts val="0"/>
              </a:spcAft>
              <a:buNone/>
              <a:defRPr b="0" i="0" sz="18100" u="none" cap="none" strike="noStrike">
                <a:solidFill>
                  <a:schemeClr val="dk2"/>
                </a:solidFill>
                <a:latin typeface="Arial"/>
                <a:ea typeface="Arial"/>
                <a:cs typeface="Arial"/>
                <a:sym typeface="Arial"/>
              </a:defRPr>
            </a:lvl2pPr>
            <a:lvl3pPr indent="0" lvl="2" marL="0" marR="0" rtl="0" algn="ctr">
              <a:spcBef>
                <a:spcPts val="0"/>
              </a:spcBef>
              <a:spcAft>
                <a:spcPts val="0"/>
              </a:spcAft>
              <a:buNone/>
              <a:defRPr b="0" i="0" sz="18100" u="none" cap="none" strike="noStrike">
                <a:solidFill>
                  <a:schemeClr val="dk2"/>
                </a:solidFill>
                <a:latin typeface="Arial"/>
                <a:ea typeface="Arial"/>
                <a:cs typeface="Arial"/>
                <a:sym typeface="Arial"/>
              </a:defRPr>
            </a:lvl3pPr>
            <a:lvl4pPr indent="0" lvl="3" marL="0" marR="0" rtl="0" algn="ctr">
              <a:spcBef>
                <a:spcPts val="0"/>
              </a:spcBef>
              <a:spcAft>
                <a:spcPts val="0"/>
              </a:spcAft>
              <a:buNone/>
              <a:defRPr b="0" i="0" sz="18100" u="none" cap="none" strike="noStrike">
                <a:solidFill>
                  <a:schemeClr val="dk2"/>
                </a:solidFill>
                <a:latin typeface="Arial"/>
                <a:ea typeface="Arial"/>
                <a:cs typeface="Arial"/>
                <a:sym typeface="Arial"/>
              </a:defRPr>
            </a:lvl4pPr>
            <a:lvl5pPr indent="0" lvl="4" marL="0" marR="0" rtl="0" algn="ctr">
              <a:spcBef>
                <a:spcPts val="0"/>
              </a:spcBef>
              <a:spcAft>
                <a:spcPts val="0"/>
              </a:spcAft>
              <a:buNone/>
              <a:defRPr b="0" i="0" sz="18100" u="none" cap="none" strike="noStrike">
                <a:solidFill>
                  <a:schemeClr val="dk2"/>
                </a:solidFill>
                <a:latin typeface="Arial"/>
                <a:ea typeface="Arial"/>
                <a:cs typeface="Arial"/>
                <a:sym typeface="Arial"/>
              </a:defRPr>
            </a:lvl5pPr>
            <a:lvl6pPr indent="0" lvl="5" marL="457200" marR="0" rtl="0" algn="ctr">
              <a:spcBef>
                <a:spcPts val="0"/>
              </a:spcBef>
              <a:spcAft>
                <a:spcPts val="0"/>
              </a:spcAft>
              <a:buNone/>
              <a:defRPr b="0" i="0" sz="18100" u="none" cap="none" strike="noStrike">
                <a:solidFill>
                  <a:schemeClr val="dk2"/>
                </a:solidFill>
                <a:latin typeface="Arial"/>
                <a:ea typeface="Arial"/>
                <a:cs typeface="Arial"/>
                <a:sym typeface="Arial"/>
              </a:defRPr>
            </a:lvl6pPr>
            <a:lvl7pPr indent="0" lvl="6" marL="914400" marR="0" rtl="0" algn="ctr">
              <a:spcBef>
                <a:spcPts val="0"/>
              </a:spcBef>
              <a:spcAft>
                <a:spcPts val="0"/>
              </a:spcAft>
              <a:buNone/>
              <a:defRPr b="0" i="0" sz="18100" u="none" cap="none" strike="noStrike">
                <a:solidFill>
                  <a:schemeClr val="dk2"/>
                </a:solidFill>
                <a:latin typeface="Arial"/>
                <a:ea typeface="Arial"/>
                <a:cs typeface="Arial"/>
                <a:sym typeface="Arial"/>
              </a:defRPr>
            </a:lvl7pPr>
            <a:lvl8pPr indent="0" lvl="7" marL="1371600" marR="0" rtl="0" algn="ctr">
              <a:spcBef>
                <a:spcPts val="0"/>
              </a:spcBef>
              <a:spcAft>
                <a:spcPts val="0"/>
              </a:spcAft>
              <a:buNone/>
              <a:defRPr b="0" i="0" sz="18100" u="none" cap="none" strike="noStrike">
                <a:solidFill>
                  <a:schemeClr val="dk2"/>
                </a:solidFill>
                <a:latin typeface="Arial"/>
                <a:ea typeface="Arial"/>
                <a:cs typeface="Arial"/>
                <a:sym typeface="Arial"/>
              </a:defRPr>
            </a:lvl8pPr>
            <a:lvl9pPr indent="0" lvl="8" marL="1828800" marR="0" rtl="0" algn="ctr">
              <a:spcBef>
                <a:spcPts val="0"/>
              </a:spcBef>
              <a:spcAft>
                <a:spcPts val="0"/>
              </a:spcAft>
              <a:buNone/>
              <a:defRPr b="0" i="0" sz="18100" u="none" cap="none" strike="noStrike">
                <a:solidFill>
                  <a:schemeClr val="dk2"/>
                </a:solidFill>
                <a:latin typeface="Arial"/>
                <a:ea typeface="Arial"/>
                <a:cs typeface="Arial"/>
                <a:sym typeface="Arial"/>
              </a:defRPr>
            </a:lvl9pPr>
          </a:lstStyle>
          <a:p/>
        </p:txBody>
      </p:sp>
      <p:sp>
        <p:nvSpPr>
          <p:cNvPr id="46" name="Shape 46"/>
          <p:cNvSpPr txBox="1"/>
          <p:nvPr>
            <p:ph idx="1" type="body"/>
          </p:nvPr>
        </p:nvSpPr>
        <p:spPr>
          <a:xfrm>
            <a:off x="1829593" y="6827520"/>
            <a:ext cx="16363200" cy="19310400"/>
          </a:xfrm>
          <a:prstGeom prst="rect">
            <a:avLst/>
          </a:prstGeom>
          <a:noFill/>
          <a:ln>
            <a:noFill/>
          </a:ln>
        </p:spPr>
        <p:txBody>
          <a:bodyPr anchorCtr="0" anchor="t" bIns="91425" lIns="91425" rIns="91425" tIns="91425"/>
          <a:lstStyle>
            <a:lvl1pPr indent="-508000" lvl="0" marL="685800" marR="0" rtl="0" algn="l">
              <a:spcBef>
                <a:spcPts val="560"/>
              </a:spcBef>
              <a:spcAft>
                <a:spcPts val="0"/>
              </a:spcAft>
              <a:buClr>
                <a:schemeClr val="dk1"/>
              </a:buClr>
              <a:buSzPct val="100000"/>
              <a:buFont typeface="Times"/>
              <a:buChar char="•"/>
              <a:defRPr b="0" i="0" sz="2800" u="none" cap="none" strike="noStrike">
                <a:solidFill>
                  <a:schemeClr val="dk1"/>
                </a:solidFill>
                <a:latin typeface="Arial"/>
                <a:ea typeface="Arial"/>
                <a:cs typeface="Arial"/>
                <a:sym typeface="Arial"/>
              </a:defRPr>
            </a:lvl1pPr>
            <a:lvl2pPr indent="-533400" lvl="1" marL="1600200" marR="0" rtl="0" algn="l">
              <a:spcBef>
                <a:spcPts val="480"/>
              </a:spcBef>
              <a:spcAft>
                <a:spcPts val="0"/>
              </a:spcAft>
              <a:buClr>
                <a:schemeClr val="dk1"/>
              </a:buClr>
              <a:buSzPct val="100000"/>
              <a:buFont typeface="Arial"/>
              <a:buChar char="•"/>
              <a:defRPr b="0" i="0" sz="2400" u="none" cap="none" strike="noStrike">
                <a:solidFill>
                  <a:schemeClr val="dk1"/>
                </a:solidFill>
                <a:latin typeface="Arial"/>
                <a:ea typeface="Arial"/>
                <a:cs typeface="Arial"/>
                <a:sym typeface="Arial"/>
              </a:defRPr>
            </a:lvl2pPr>
            <a:lvl3pPr indent="-558800" lvl="2" marL="2514600"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3pPr>
            <a:lvl4pPr indent="-571500" lvl="3" marL="3429000" marR="0" rtl="0" algn="l">
              <a:spcBef>
                <a:spcPts val="36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4pPr>
            <a:lvl5pPr indent="-571500" lvl="4" marL="4343400" marR="0" rtl="0" algn="l">
              <a:spcBef>
                <a:spcPts val="360"/>
              </a:spcBef>
              <a:spcAft>
                <a:spcPts val="0"/>
              </a:spcAft>
              <a:buClr>
                <a:schemeClr val="dk1"/>
              </a:buClr>
              <a:buSzPct val="100000"/>
              <a:buFont typeface="Noto Sans Symbols"/>
              <a:buChar char="✓"/>
              <a:defRPr b="0" i="0" sz="1800" u="none" cap="none" strike="noStrike">
                <a:solidFill>
                  <a:schemeClr val="dk1"/>
                </a:solidFill>
                <a:latin typeface="Arial"/>
                <a:ea typeface="Arial"/>
                <a:cs typeface="Arial"/>
                <a:sym typeface="Arial"/>
              </a:defRPr>
            </a:lvl5pPr>
            <a:lvl6pPr indent="-571500" lvl="5" marL="4800600" marR="0" rtl="0" algn="l">
              <a:spcBef>
                <a:spcPts val="360"/>
              </a:spcBef>
              <a:spcAft>
                <a:spcPts val="0"/>
              </a:spcAft>
              <a:buClr>
                <a:schemeClr val="dk1"/>
              </a:buClr>
              <a:buSzPct val="100000"/>
              <a:buFont typeface="Noto Sans Symbols"/>
              <a:buChar char="✓"/>
              <a:defRPr b="0" i="0" sz="1800" u="none" cap="none" strike="noStrike">
                <a:solidFill>
                  <a:schemeClr val="dk1"/>
                </a:solidFill>
                <a:latin typeface="Arial"/>
                <a:ea typeface="Arial"/>
                <a:cs typeface="Arial"/>
                <a:sym typeface="Arial"/>
              </a:defRPr>
            </a:lvl6pPr>
            <a:lvl7pPr indent="-571500" lvl="6" marL="5257800" marR="0" rtl="0" algn="l">
              <a:spcBef>
                <a:spcPts val="360"/>
              </a:spcBef>
              <a:spcAft>
                <a:spcPts val="0"/>
              </a:spcAft>
              <a:buClr>
                <a:schemeClr val="dk1"/>
              </a:buClr>
              <a:buSzPct val="100000"/>
              <a:buFont typeface="Noto Sans Symbols"/>
              <a:buChar char="✓"/>
              <a:defRPr b="0" i="0" sz="1800" u="none" cap="none" strike="noStrike">
                <a:solidFill>
                  <a:schemeClr val="dk1"/>
                </a:solidFill>
                <a:latin typeface="Arial"/>
                <a:ea typeface="Arial"/>
                <a:cs typeface="Arial"/>
                <a:sym typeface="Arial"/>
              </a:defRPr>
            </a:lvl7pPr>
            <a:lvl8pPr indent="-571500" lvl="7" marL="5715000" marR="0" rtl="0" algn="l">
              <a:spcBef>
                <a:spcPts val="360"/>
              </a:spcBef>
              <a:spcAft>
                <a:spcPts val="0"/>
              </a:spcAft>
              <a:buClr>
                <a:schemeClr val="dk1"/>
              </a:buClr>
              <a:buSzPct val="100000"/>
              <a:buFont typeface="Noto Sans Symbols"/>
              <a:buChar char="✓"/>
              <a:defRPr b="0" i="0" sz="1800" u="none" cap="none" strike="noStrike">
                <a:solidFill>
                  <a:schemeClr val="dk1"/>
                </a:solidFill>
                <a:latin typeface="Arial"/>
                <a:ea typeface="Arial"/>
                <a:cs typeface="Arial"/>
                <a:sym typeface="Arial"/>
              </a:defRPr>
            </a:lvl8pPr>
            <a:lvl9pPr indent="-571500" lvl="8" marL="6172200" marR="0" rtl="0" algn="l">
              <a:spcBef>
                <a:spcPts val="360"/>
              </a:spcBef>
              <a:spcAft>
                <a:spcPts val="0"/>
              </a:spcAft>
              <a:buClr>
                <a:schemeClr val="dk1"/>
              </a:buClr>
              <a:buSzPct val="100000"/>
              <a:buFont typeface="Noto Sans Symbols"/>
              <a:buChar char="✓"/>
              <a:defRPr b="0" i="0" sz="1800" u="none" cap="none" strike="noStrike">
                <a:solidFill>
                  <a:schemeClr val="dk1"/>
                </a:solidFill>
                <a:latin typeface="Arial"/>
                <a:ea typeface="Arial"/>
                <a:cs typeface="Arial"/>
                <a:sym typeface="Arial"/>
              </a:defRPr>
            </a:lvl9pPr>
          </a:lstStyle>
          <a:p/>
        </p:txBody>
      </p:sp>
      <p:sp>
        <p:nvSpPr>
          <p:cNvPr id="47" name="Shape 47"/>
          <p:cNvSpPr txBox="1"/>
          <p:nvPr>
            <p:ph idx="2" type="body"/>
          </p:nvPr>
        </p:nvSpPr>
        <p:spPr>
          <a:xfrm>
            <a:off x="18383250" y="6827520"/>
            <a:ext cx="16363200" cy="19310400"/>
          </a:xfrm>
          <a:prstGeom prst="rect">
            <a:avLst/>
          </a:prstGeom>
          <a:noFill/>
          <a:ln>
            <a:noFill/>
          </a:ln>
        </p:spPr>
        <p:txBody>
          <a:bodyPr anchorCtr="0" anchor="t" bIns="91425" lIns="91425" rIns="91425" tIns="91425"/>
          <a:lstStyle>
            <a:lvl1pPr indent="-508000" lvl="0" marL="685800" marR="0" rtl="0" algn="l">
              <a:spcBef>
                <a:spcPts val="560"/>
              </a:spcBef>
              <a:spcAft>
                <a:spcPts val="0"/>
              </a:spcAft>
              <a:buClr>
                <a:schemeClr val="dk1"/>
              </a:buClr>
              <a:buSzPct val="100000"/>
              <a:buFont typeface="Times"/>
              <a:buChar char="•"/>
              <a:defRPr b="0" i="0" sz="2800" u="none" cap="none" strike="noStrike">
                <a:solidFill>
                  <a:schemeClr val="dk1"/>
                </a:solidFill>
                <a:latin typeface="Arial"/>
                <a:ea typeface="Arial"/>
                <a:cs typeface="Arial"/>
                <a:sym typeface="Arial"/>
              </a:defRPr>
            </a:lvl1pPr>
            <a:lvl2pPr indent="-533400" lvl="1" marL="1600200" marR="0" rtl="0" algn="l">
              <a:spcBef>
                <a:spcPts val="480"/>
              </a:spcBef>
              <a:spcAft>
                <a:spcPts val="0"/>
              </a:spcAft>
              <a:buClr>
                <a:schemeClr val="dk1"/>
              </a:buClr>
              <a:buSzPct val="100000"/>
              <a:buFont typeface="Arial"/>
              <a:buChar char="•"/>
              <a:defRPr b="0" i="0" sz="2400" u="none" cap="none" strike="noStrike">
                <a:solidFill>
                  <a:schemeClr val="dk1"/>
                </a:solidFill>
                <a:latin typeface="Arial"/>
                <a:ea typeface="Arial"/>
                <a:cs typeface="Arial"/>
                <a:sym typeface="Arial"/>
              </a:defRPr>
            </a:lvl2pPr>
            <a:lvl3pPr indent="-558800" lvl="2" marL="2514600"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3pPr>
            <a:lvl4pPr indent="-571500" lvl="3" marL="3429000" marR="0" rtl="0" algn="l">
              <a:spcBef>
                <a:spcPts val="36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4pPr>
            <a:lvl5pPr indent="-571500" lvl="4" marL="4343400" marR="0" rtl="0" algn="l">
              <a:spcBef>
                <a:spcPts val="360"/>
              </a:spcBef>
              <a:spcAft>
                <a:spcPts val="0"/>
              </a:spcAft>
              <a:buClr>
                <a:schemeClr val="dk1"/>
              </a:buClr>
              <a:buSzPct val="100000"/>
              <a:buFont typeface="Noto Sans Symbols"/>
              <a:buChar char="✓"/>
              <a:defRPr b="0" i="0" sz="1800" u="none" cap="none" strike="noStrike">
                <a:solidFill>
                  <a:schemeClr val="dk1"/>
                </a:solidFill>
                <a:latin typeface="Arial"/>
                <a:ea typeface="Arial"/>
                <a:cs typeface="Arial"/>
                <a:sym typeface="Arial"/>
              </a:defRPr>
            </a:lvl5pPr>
            <a:lvl6pPr indent="-571500" lvl="5" marL="4800600" marR="0" rtl="0" algn="l">
              <a:spcBef>
                <a:spcPts val="360"/>
              </a:spcBef>
              <a:spcAft>
                <a:spcPts val="0"/>
              </a:spcAft>
              <a:buClr>
                <a:schemeClr val="dk1"/>
              </a:buClr>
              <a:buSzPct val="100000"/>
              <a:buFont typeface="Noto Sans Symbols"/>
              <a:buChar char="✓"/>
              <a:defRPr b="0" i="0" sz="1800" u="none" cap="none" strike="noStrike">
                <a:solidFill>
                  <a:schemeClr val="dk1"/>
                </a:solidFill>
                <a:latin typeface="Arial"/>
                <a:ea typeface="Arial"/>
                <a:cs typeface="Arial"/>
                <a:sym typeface="Arial"/>
              </a:defRPr>
            </a:lvl6pPr>
            <a:lvl7pPr indent="-571500" lvl="6" marL="5257800" marR="0" rtl="0" algn="l">
              <a:spcBef>
                <a:spcPts val="360"/>
              </a:spcBef>
              <a:spcAft>
                <a:spcPts val="0"/>
              </a:spcAft>
              <a:buClr>
                <a:schemeClr val="dk1"/>
              </a:buClr>
              <a:buSzPct val="100000"/>
              <a:buFont typeface="Noto Sans Symbols"/>
              <a:buChar char="✓"/>
              <a:defRPr b="0" i="0" sz="1800" u="none" cap="none" strike="noStrike">
                <a:solidFill>
                  <a:schemeClr val="dk1"/>
                </a:solidFill>
                <a:latin typeface="Arial"/>
                <a:ea typeface="Arial"/>
                <a:cs typeface="Arial"/>
                <a:sym typeface="Arial"/>
              </a:defRPr>
            </a:lvl7pPr>
            <a:lvl8pPr indent="-571500" lvl="7" marL="5715000" marR="0" rtl="0" algn="l">
              <a:spcBef>
                <a:spcPts val="360"/>
              </a:spcBef>
              <a:spcAft>
                <a:spcPts val="0"/>
              </a:spcAft>
              <a:buClr>
                <a:schemeClr val="dk1"/>
              </a:buClr>
              <a:buSzPct val="100000"/>
              <a:buFont typeface="Noto Sans Symbols"/>
              <a:buChar char="✓"/>
              <a:defRPr b="0" i="0" sz="1800" u="none" cap="none" strike="noStrike">
                <a:solidFill>
                  <a:schemeClr val="dk1"/>
                </a:solidFill>
                <a:latin typeface="Arial"/>
                <a:ea typeface="Arial"/>
                <a:cs typeface="Arial"/>
                <a:sym typeface="Arial"/>
              </a:defRPr>
            </a:lvl8pPr>
            <a:lvl9pPr indent="-571500" lvl="8" marL="6172200" marR="0" rtl="0" algn="l">
              <a:spcBef>
                <a:spcPts val="360"/>
              </a:spcBef>
              <a:spcAft>
                <a:spcPts val="0"/>
              </a:spcAft>
              <a:buClr>
                <a:schemeClr val="dk1"/>
              </a:buClr>
              <a:buSzPct val="100000"/>
              <a:buFont typeface="Noto Sans Symbols"/>
              <a:buChar char="✓"/>
              <a:defRPr b="0" i="0" sz="1800" u="none" cap="none" strike="noStrike">
                <a:solidFill>
                  <a:schemeClr val="dk1"/>
                </a:solidFill>
                <a:latin typeface="Arial"/>
                <a:ea typeface="Arial"/>
                <a:cs typeface="Arial"/>
                <a:sym typeface="Arial"/>
              </a:defRPr>
            </a:lvl9pPr>
          </a:lstStyle>
          <a:p/>
        </p:txBody>
      </p:sp>
      <p:sp>
        <p:nvSpPr>
          <p:cNvPr id="48" name="Shape 48"/>
          <p:cNvSpPr txBox="1"/>
          <p:nvPr>
            <p:ph idx="10" type="dt"/>
          </p:nvPr>
        </p:nvSpPr>
        <p:spPr>
          <a:xfrm>
            <a:off x="1829593" y="26645870"/>
            <a:ext cx="8532900" cy="20319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None/>
              <a:defRPr b="0" i="0" sz="74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9pPr>
          </a:lstStyle>
          <a:p/>
        </p:txBody>
      </p:sp>
      <p:sp>
        <p:nvSpPr>
          <p:cNvPr id="49" name="Shape 49"/>
          <p:cNvSpPr txBox="1"/>
          <p:nvPr>
            <p:ph idx="11" type="ftr"/>
          </p:nvPr>
        </p:nvSpPr>
        <p:spPr>
          <a:xfrm>
            <a:off x="12497593" y="26645870"/>
            <a:ext cx="11580900" cy="20319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None/>
              <a:defRPr b="0" i="0" sz="74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9pPr>
          </a:lstStyle>
          <a:p/>
        </p:txBody>
      </p:sp>
      <p:sp>
        <p:nvSpPr>
          <p:cNvPr id="50" name="Shape 50"/>
          <p:cNvSpPr txBox="1"/>
          <p:nvPr>
            <p:ph idx="12" type="sldNum"/>
          </p:nvPr>
        </p:nvSpPr>
        <p:spPr>
          <a:xfrm>
            <a:off x="26213593" y="26645870"/>
            <a:ext cx="8532900" cy="20319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Arial"/>
              <a:buNone/>
            </a:pPr>
            <a:fld id="{00000000-1234-1234-1234-123412341234}" type="slidenum">
              <a:rPr b="0" i="0" lang="en-US" sz="7400" u="none">
                <a:solidFill>
                  <a:schemeClr val="dk1"/>
                </a:solidFill>
                <a:latin typeface="Arial"/>
                <a:ea typeface="Arial"/>
                <a:cs typeface="Arial"/>
                <a:sym typeface="Arial"/>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55" name="Shape 55"/>
        <p:cNvGrpSpPr/>
        <p:nvPr/>
      </p:nvGrpSpPr>
      <p:grpSpPr>
        <a:xfrm>
          <a:off x="0" y="0"/>
          <a:ext cx="0" cy="0"/>
          <a:chOff x="0" y="0"/>
          <a:chExt cx="0" cy="0"/>
        </a:xfrm>
      </p:grpSpPr>
      <p:sp>
        <p:nvSpPr>
          <p:cNvPr id="56" name="Shape 56"/>
          <p:cNvSpPr txBox="1"/>
          <p:nvPr>
            <p:ph type="title"/>
          </p:nvPr>
        </p:nvSpPr>
        <p:spPr>
          <a:xfrm>
            <a:off x="1829593" y="1172210"/>
            <a:ext cx="32916900" cy="4876800"/>
          </a:xfrm>
          <a:prstGeom prst="rect">
            <a:avLst/>
          </a:prstGeom>
          <a:noFill/>
          <a:ln>
            <a:noFill/>
          </a:ln>
        </p:spPr>
        <p:txBody>
          <a:bodyPr anchorCtr="0" anchor="t" bIns="91425" lIns="91425" rIns="91425" tIns="91425"/>
          <a:lstStyle>
            <a:lvl1pPr indent="0" lvl="0" marL="0" marR="0" rtl="0" algn="ctr">
              <a:spcBef>
                <a:spcPts val="0"/>
              </a:spcBef>
              <a:spcAft>
                <a:spcPts val="0"/>
              </a:spcAft>
              <a:buNone/>
              <a:defRPr b="0" i="0" sz="18100" u="none" cap="none" strike="noStrike">
                <a:solidFill>
                  <a:schemeClr val="dk2"/>
                </a:solidFill>
                <a:latin typeface="Arial"/>
                <a:ea typeface="Arial"/>
                <a:cs typeface="Arial"/>
                <a:sym typeface="Arial"/>
              </a:defRPr>
            </a:lvl1pPr>
            <a:lvl2pPr indent="0" lvl="1" marL="0" marR="0" rtl="0" algn="ctr">
              <a:spcBef>
                <a:spcPts val="0"/>
              </a:spcBef>
              <a:spcAft>
                <a:spcPts val="0"/>
              </a:spcAft>
              <a:buNone/>
              <a:defRPr b="0" i="0" sz="18100" u="none" cap="none" strike="noStrike">
                <a:solidFill>
                  <a:schemeClr val="dk2"/>
                </a:solidFill>
                <a:latin typeface="Arial"/>
                <a:ea typeface="Arial"/>
                <a:cs typeface="Arial"/>
                <a:sym typeface="Arial"/>
              </a:defRPr>
            </a:lvl2pPr>
            <a:lvl3pPr indent="0" lvl="2" marL="0" marR="0" rtl="0" algn="ctr">
              <a:spcBef>
                <a:spcPts val="0"/>
              </a:spcBef>
              <a:spcAft>
                <a:spcPts val="0"/>
              </a:spcAft>
              <a:buNone/>
              <a:defRPr b="0" i="0" sz="18100" u="none" cap="none" strike="noStrike">
                <a:solidFill>
                  <a:schemeClr val="dk2"/>
                </a:solidFill>
                <a:latin typeface="Arial"/>
                <a:ea typeface="Arial"/>
                <a:cs typeface="Arial"/>
                <a:sym typeface="Arial"/>
              </a:defRPr>
            </a:lvl3pPr>
            <a:lvl4pPr indent="0" lvl="3" marL="0" marR="0" rtl="0" algn="ctr">
              <a:spcBef>
                <a:spcPts val="0"/>
              </a:spcBef>
              <a:spcAft>
                <a:spcPts val="0"/>
              </a:spcAft>
              <a:buNone/>
              <a:defRPr b="0" i="0" sz="18100" u="none" cap="none" strike="noStrike">
                <a:solidFill>
                  <a:schemeClr val="dk2"/>
                </a:solidFill>
                <a:latin typeface="Arial"/>
                <a:ea typeface="Arial"/>
                <a:cs typeface="Arial"/>
                <a:sym typeface="Arial"/>
              </a:defRPr>
            </a:lvl4pPr>
            <a:lvl5pPr indent="0" lvl="4" marL="0" marR="0" rtl="0" algn="ctr">
              <a:spcBef>
                <a:spcPts val="0"/>
              </a:spcBef>
              <a:spcAft>
                <a:spcPts val="0"/>
              </a:spcAft>
              <a:buNone/>
              <a:defRPr b="0" i="0" sz="18100" u="none" cap="none" strike="noStrike">
                <a:solidFill>
                  <a:schemeClr val="dk2"/>
                </a:solidFill>
                <a:latin typeface="Arial"/>
                <a:ea typeface="Arial"/>
                <a:cs typeface="Arial"/>
                <a:sym typeface="Arial"/>
              </a:defRPr>
            </a:lvl5pPr>
            <a:lvl6pPr indent="0" lvl="5" marL="457200" marR="0" rtl="0" algn="ctr">
              <a:spcBef>
                <a:spcPts val="0"/>
              </a:spcBef>
              <a:spcAft>
                <a:spcPts val="0"/>
              </a:spcAft>
              <a:buNone/>
              <a:defRPr b="0" i="0" sz="18100" u="none" cap="none" strike="noStrike">
                <a:solidFill>
                  <a:schemeClr val="dk2"/>
                </a:solidFill>
                <a:latin typeface="Arial"/>
                <a:ea typeface="Arial"/>
                <a:cs typeface="Arial"/>
                <a:sym typeface="Arial"/>
              </a:defRPr>
            </a:lvl6pPr>
            <a:lvl7pPr indent="0" lvl="6" marL="914400" marR="0" rtl="0" algn="ctr">
              <a:spcBef>
                <a:spcPts val="0"/>
              </a:spcBef>
              <a:spcAft>
                <a:spcPts val="0"/>
              </a:spcAft>
              <a:buNone/>
              <a:defRPr b="0" i="0" sz="18100" u="none" cap="none" strike="noStrike">
                <a:solidFill>
                  <a:schemeClr val="dk2"/>
                </a:solidFill>
                <a:latin typeface="Arial"/>
                <a:ea typeface="Arial"/>
                <a:cs typeface="Arial"/>
                <a:sym typeface="Arial"/>
              </a:defRPr>
            </a:lvl7pPr>
            <a:lvl8pPr indent="0" lvl="7" marL="1371600" marR="0" rtl="0" algn="ctr">
              <a:spcBef>
                <a:spcPts val="0"/>
              </a:spcBef>
              <a:spcAft>
                <a:spcPts val="0"/>
              </a:spcAft>
              <a:buNone/>
              <a:defRPr b="0" i="0" sz="18100" u="none" cap="none" strike="noStrike">
                <a:solidFill>
                  <a:schemeClr val="dk2"/>
                </a:solidFill>
                <a:latin typeface="Arial"/>
                <a:ea typeface="Arial"/>
                <a:cs typeface="Arial"/>
                <a:sym typeface="Arial"/>
              </a:defRPr>
            </a:lvl8pPr>
            <a:lvl9pPr indent="0" lvl="8" marL="1828800" marR="0" rtl="0" algn="ctr">
              <a:spcBef>
                <a:spcPts val="0"/>
              </a:spcBef>
              <a:spcAft>
                <a:spcPts val="0"/>
              </a:spcAft>
              <a:buNone/>
              <a:defRPr b="0" i="0" sz="18100" u="none" cap="none" strike="noStrike">
                <a:solidFill>
                  <a:schemeClr val="dk2"/>
                </a:solidFill>
                <a:latin typeface="Arial"/>
                <a:ea typeface="Arial"/>
                <a:cs typeface="Arial"/>
                <a:sym typeface="Arial"/>
              </a:defRPr>
            </a:lvl9pPr>
          </a:lstStyle>
          <a:p/>
        </p:txBody>
      </p:sp>
      <p:sp>
        <p:nvSpPr>
          <p:cNvPr id="57" name="Shape 57"/>
          <p:cNvSpPr txBox="1"/>
          <p:nvPr>
            <p:ph idx="1" type="body"/>
          </p:nvPr>
        </p:nvSpPr>
        <p:spPr>
          <a:xfrm>
            <a:off x="1829593" y="6549390"/>
            <a:ext cx="16160700" cy="2730600"/>
          </a:xfrm>
          <a:prstGeom prst="rect">
            <a:avLst/>
          </a:prstGeom>
          <a:noFill/>
          <a:ln>
            <a:noFill/>
          </a:ln>
        </p:spPr>
        <p:txBody>
          <a:bodyPr anchorCtr="0" anchor="b" bIns="91425" lIns="91425" rIns="91425" tIns="91425"/>
          <a:lstStyle>
            <a:lvl1pPr indent="0" lvl="0" marL="0" marR="0" rtl="0" algn="l">
              <a:spcBef>
                <a:spcPts val="480"/>
              </a:spcBef>
              <a:spcAft>
                <a:spcPts val="0"/>
              </a:spcAft>
              <a:buClr>
                <a:schemeClr val="dk1"/>
              </a:buClr>
              <a:buFont typeface="Times"/>
              <a:buNone/>
              <a:defRPr b="1" i="0" sz="2400" u="none" cap="none" strike="noStrike">
                <a:solidFill>
                  <a:schemeClr val="dk1"/>
                </a:solidFill>
                <a:latin typeface="Arial"/>
                <a:ea typeface="Arial"/>
                <a:cs typeface="Arial"/>
                <a:sym typeface="Arial"/>
              </a:defRPr>
            </a:lvl1pPr>
            <a:lvl2pPr indent="0" lvl="1" marL="457200" marR="0" rtl="0" algn="l">
              <a:spcBef>
                <a:spcPts val="400"/>
              </a:spcBef>
              <a:spcAft>
                <a:spcPts val="0"/>
              </a:spcAft>
              <a:buClr>
                <a:schemeClr val="dk1"/>
              </a:buClr>
              <a:buFont typeface="Arial"/>
              <a:buNone/>
              <a:defRPr b="1" i="0" sz="2000" u="none" cap="none" strike="noStrike">
                <a:solidFill>
                  <a:schemeClr val="dk1"/>
                </a:solidFill>
                <a:latin typeface="Arial"/>
                <a:ea typeface="Arial"/>
                <a:cs typeface="Arial"/>
                <a:sym typeface="Arial"/>
              </a:defRPr>
            </a:lvl2pPr>
            <a:lvl3pPr indent="0" lvl="2" marL="914400" marR="0" rtl="0" algn="l">
              <a:spcBef>
                <a:spcPts val="360"/>
              </a:spcBef>
              <a:spcAft>
                <a:spcPts val="0"/>
              </a:spcAft>
              <a:buClr>
                <a:schemeClr val="dk1"/>
              </a:buClr>
              <a:buFont typeface="Arial"/>
              <a:buNone/>
              <a:defRPr b="1" i="0" sz="1800" u="none" cap="none" strike="noStrike">
                <a:solidFill>
                  <a:schemeClr val="dk1"/>
                </a:solidFill>
                <a:latin typeface="Arial"/>
                <a:ea typeface="Arial"/>
                <a:cs typeface="Arial"/>
                <a:sym typeface="Arial"/>
              </a:defRPr>
            </a:lvl3pPr>
            <a:lvl4pPr indent="0" lvl="3" marL="1371600" marR="0" rtl="0" algn="l">
              <a:spcBef>
                <a:spcPts val="320"/>
              </a:spcBef>
              <a:spcAft>
                <a:spcPts val="0"/>
              </a:spcAft>
              <a:buClr>
                <a:schemeClr val="dk1"/>
              </a:buClr>
              <a:buFont typeface="Arial"/>
              <a:buNone/>
              <a:defRPr b="1" i="0" sz="1600" u="none" cap="none" strike="noStrike">
                <a:solidFill>
                  <a:schemeClr val="dk1"/>
                </a:solidFill>
                <a:latin typeface="Arial"/>
                <a:ea typeface="Arial"/>
                <a:cs typeface="Arial"/>
                <a:sym typeface="Arial"/>
              </a:defRPr>
            </a:lvl4pPr>
            <a:lvl5pPr indent="0" lvl="4" marL="1828800" marR="0" rtl="0" algn="l">
              <a:spcBef>
                <a:spcPts val="320"/>
              </a:spcBef>
              <a:spcAft>
                <a:spcPts val="0"/>
              </a:spcAft>
              <a:buClr>
                <a:schemeClr val="dk1"/>
              </a:buClr>
              <a:buFont typeface="Noto Sans Symbols"/>
              <a:buNone/>
              <a:defRPr b="1" i="0" sz="1600" u="none" cap="none" strike="noStrike">
                <a:solidFill>
                  <a:schemeClr val="dk1"/>
                </a:solidFill>
                <a:latin typeface="Arial"/>
                <a:ea typeface="Arial"/>
                <a:cs typeface="Arial"/>
                <a:sym typeface="Arial"/>
              </a:defRPr>
            </a:lvl5pPr>
            <a:lvl6pPr indent="0" lvl="5" marL="2286000" marR="0" rtl="0" algn="l">
              <a:spcBef>
                <a:spcPts val="320"/>
              </a:spcBef>
              <a:spcAft>
                <a:spcPts val="0"/>
              </a:spcAft>
              <a:buClr>
                <a:schemeClr val="dk1"/>
              </a:buClr>
              <a:buFont typeface="Noto Sans Symbols"/>
              <a:buNone/>
              <a:defRPr b="1" i="0" sz="1600" u="none" cap="none" strike="noStrike">
                <a:solidFill>
                  <a:schemeClr val="dk1"/>
                </a:solidFill>
                <a:latin typeface="Arial"/>
                <a:ea typeface="Arial"/>
                <a:cs typeface="Arial"/>
                <a:sym typeface="Arial"/>
              </a:defRPr>
            </a:lvl6pPr>
            <a:lvl7pPr indent="0" lvl="6" marL="2743200" marR="0" rtl="0" algn="l">
              <a:spcBef>
                <a:spcPts val="320"/>
              </a:spcBef>
              <a:spcAft>
                <a:spcPts val="0"/>
              </a:spcAft>
              <a:buClr>
                <a:schemeClr val="dk1"/>
              </a:buClr>
              <a:buFont typeface="Noto Sans Symbols"/>
              <a:buNone/>
              <a:defRPr b="1" i="0" sz="1600" u="none" cap="none" strike="noStrike">
                <a:solidFill>
                  <a:schemeClr val="dk1"/>
                </a:solidFill>
                <a:latin typeface="Arial"/>
                <a:ea typeface="Arial"/>
                <a:cs typeface="Arial"/>
                <a:sym typeface="Arial"/>
              </a:defRPr>
            </a:lvl7pPr>
            <a:lvl8pPr indent="0" lvl="7" marL="3200400" marR="0" rtl="0" algn="l">
              <a:spcBef>
                <a:spcPts val="320"/>
              </a:spcBef>
              <a:spcAft>
                <a:spcPts val="0"/>
              </a:spcAft>
              <a:buClr>
                <a:schemeClr val="dk1"/>
              </a:buClr>
              <a:buFont typeface="Noto Sans Symbols"/>
              <a:buNone/>
              <a:defRPr b="1" i="0" sz="1600" u="none" cap="none" strike="noStrike">
                <a:solidFill>
                  <a:schemeClr val="dk1"/>
                </a:solidFill>
                <a:latin typeface="Arial"/>
                <a:ea typeface="Arial"/>
                <a:cs typeface="Arial"/>
                <a:sym typeface="Arial"/>
              </a:defRPr>
            </a:lvl8pPr>
            <a:lvl9pPr indent="0" lvl="8" marL="3657600" marR="0" rtl="0" algn="l">
              <a:spcBef>
                <a:spcPts val="320"/>
              </a:spcBef>
              <a:spcAft>
                <a:spcPts val="0"/>
              </a:spcAft>
              <a:buClr>
                <a:schemeClr val="dk1"/>
              </a:buClr>
              <a:buFont typeface="Noto Sans Symbols"/>
              <a:buNone/>
              <a:defRPr b="1" i="0" sz="1600" u="none" cap="none" strike="noStrike">
                <a:solidFill>
                  <a:schemeClr val="dk1"/>
                </a:solidFill>
                <a:latin typeface="Arial"/>
                <a:ea typeface="Arial"/>
                <a:cs typeface="Arial"/>
                <a:sym typeface="Arial"/>
              </a:defRPr>
            </a:lvl9pPr>
          </a:lstStyle>
          <a:p/>
        </p:txBody>
      </p:sp>
      <p:sp>
        <p:nvSpPr>
          <p:cNvPr id="58" name="Shape 58"/>
          <p:cNvSpPr txBox="1"/>
          <p:nvPr>
            <p:ph idx="2" type="body"/>
          </p:nvPr>
        </p:nvSpPr>
        <p:spPr>
          <a:xfrm>
            <a:off x="1829593" y="9279890"/>
            <a:ext cx="16160700" cy="16857900"/>
          </a:xfrm>
          <a:prstGeom prst="rect">
            <a:avLst/>
          </a:prstGeom>
          <a:noFill/>
          <a:ln>
            <a:noFill/>
          </a:ln>
        </p:spPr>
        <p:txBody>
          <a:bodyPr anchorCtr="0" anchor="t" bIns="91425" lIns="91425" rIns="91425" tIns="91425"/>
          <a:lstStyle>
            <a:lvl1pPr indent="-533400" lvl="0" marL="685800" marR="0" rtl="0" algn="l">
              <a:spcBef>
                <a:spcPts val="480"/>
              </a:spcBef>
              <a:spcAft>
                <a:spcPts val="0"/>
              </a:spcAft>
              <a:buClr>
                <a:schemeClr val="dk1"/>
              </a:buClr>
              <a:buSzPct val="100000"/>
              <a:buFont typeface="Times"/>
              <a:buChar char="•"/>
              <a:defRPr b="0" i="0" sz="2400" u="none" cap="none" strike="noStrike">
                <a:solidFill>
                  <a:schemeClr val="dk1"/>
                </a:solidFill>
                <a:latin typeface="Arial"/>
                <a:ea typeface="Arial"/>
                <a:cs typeface="Arial"/>
                <a:sym typeface="Arial"/>
              </a:defRPr>
            </a:lvl1pPr>
            <a:lvl2pPr indent="-558800" lvl="1" marL="1600200"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2pPr>
            <a:lvl3pPr indent="-571500" lvl="2" marL="2514600" marR="0" rtl="0" algn="l">
              <a:spcBef>
                <a:spcPts val="36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3pPr>
            <a:lvl4pPr indent="-584200" lvl="3" marL="3429000" marR="0" rtl="0" algn="l">
              <a:spcBef>
                <a:spcPts val="320"/>
              </a:spcBef>
              <a:spcAft>
                <a:spcPts val="0"/>
              </a:spcAft>
              <a:buClr>
                <a:schemeClr val="dk1"/>
              </a:buClr>
              <a:buSzPct val="100000"/>
              <a:buFont typeface="Arial"/>
              <a:buChar char="–"/>
              <a:defRPr b="0" i="0" sz="1600" u="none" cap="none" strike="noStrike">
                <a:solidFill>
                  <a:schemeClr val="dk1"/>
                </a:solidFill>
                <a:latin typeface="Arial"/>
                <a:ea typeface="Arial"/>
                <a:cs typeface="Arial"/>
                <a:sym typeface="Arial"/>
              </a:defRPr>
            </a:lvl4pPr>
            <a:lvl5pPr indent="-584200" lvl="4" marL="4343400" marR="0" rtl="0" algn="l">
              <a:spcBef>
                <a:spcPts val="320"/>
              </a:spcBef>
              <a:spcAft>
                <a:spcPts val="0"/>
              </a:spcAft>
              <a:buClr>
                <a:schemeClr val="dk1"/>
              </a:buClr>
              <a:buSzPct val="100000"/>
              <a:buFont typeface="Noto Sans Symbols"/>
              <a:buChar char="✓"/>
              <a:defRPr b="0" i="0" sz="1600" u="none" cap="none" strike="noStrike">
                <a:solidFill>
                  <a:schemeClr val="dk1"/>
                </a:solidFill>
                <a:latin typeface="Arial"/>
                <a:ea typeface="Arial"/>
                <a:cs typeface="Arial"/>
                <a:sym typeface="Arial"/>
              </a:defRPr>
            </a:lvl5pPr>
            <a:lvl6pPr indent="-584200" lvl="5" marL="4800600" marR="0" rtl="0" algn="l">
              <a:spcBef>
                <a:spcPts val="320"/>
              </a:spcBef>
              <a:spcAft>
                <a:spcPts val="0"/>
              </a:spcAft>
              <a:buClr>
                <a:schemeClr val="dk1"/>
              </a:buClr>
              <a:buSzPct val="100000"/>
              <a:buFont typeface="Noto Sans Symbols"/>
              <a:buChar char="✓"/>
              <a:defRPr b="0" i="0" sz="1600" u="none" cap="none" strike="noStrike">
                <a:solidFill>
                  <a:schemeClr val="dk1"/>
                </a:solidFill>
                <a:latin typeface="Arial"/>
                <a:ea typeface="Arial"/>
                <a:cs typeface="Arial"/>
                <a:sym typeface="Arial"/>
              </a:defRPr>
            </a:lvl6pPr>
            <a:lvl7pPr indent="-584200" lvl="6" marL="5257800" marR="0" rtl="0" algn="l">
              <a:spcBef>
                <a:spcPts val="320"/>
              </a:spcBef>
              <a:spcAft>
                <a:spcPts val="0"/>
              </a:spcAft>
              <a:buClr>
                <a:schemeClr val="dk1"/>
              </a:buClr>
              <a:buSzPct val="100000"/>
              <a:buFont typeface="Noto Sans Symbols"/>
              <a:buChar char="✓"/>
              <a:defRPr b="0" i="0" sz="1600" u="none" cap="none" strike="noStrike">
                <a:solidFill>
                  <a:schemeClr val="dk1"/>
                </a:solidFill>
                <a:latin typeface="Arial"/>
                <a:ea typeface="Arial"/>
                <a:cs typeface="Arial"/>
                <a:sym typeface="Arial"/>
              </a:defRPr>
            </a:lvl7pPr>
            <a:lvl8pPr indent="-584200" lvl="7" marL="5715000" marR="0" rtl="0" algn="l">
              <a:spcBef>
                <a:spcPts val="320"/>
              </a:spcBef>
              <a:spcAft>
                <a:spcPts val="0"/>
              </a:spcAft>
              <a:buClr>
                <a:schemeClr val="dk1"/>
              </a:buClr>
              <a:buSzPct val="100000"/>
              <a:buFont typeface="Noto Sans Symbols"/>
              <a:buChar char="✓"/>
              <a:defRPr b="0" i="0" sz="1600" u="none" cap="none" strike="noStrike">
                <a:solidFill>
                  <a:schemeClr val="dk1"/>
                </a:solidFill>
                <a:latin typeface="Arial"/>
                <a:ea typeface="Arial"/>
                <a:cs typeface="Arial"/>
                <a:sym typeface="Arial"/>
              </a:defRPr>
            </a:lvl8pPr>
            <a:lvl9pPr indent="-584200" lvl="8" marL="6172200" marR="0" rtl="0" algn="l">
              <a:spcBef>
                <a:spcPts val="320"/>
              </a:spcBef>
              <a:spcAft>
                <a:spcPts val="0"/>
              </a:spcAft>
              <a:buClr>
                <a:schemeClr val="dk1"/>
              </a:buClr>
              <a:buSzPct val="100000"/>
              <a:buFont typeface="Noto Sans Symbols"/>
              <a:buChar char="✓"/>
              <a:defRPr b="0" i="0" sz="1600" u="none" cap="none" strike="noStrike">
                <a:solidFill>
                  <a:schemeClr val="dk1"/>
                </a:solidFill>
                <a:latin typeface="Arial"/>
                <a:ea typeface="Arial"/>
                <a:cs typeface="Arial"/>
                <a:sym typeface="Arial"/>
              </a:defRPr>
            </a:lvl9pPr>
          </a:lstStyle>
          <a:p/>
        </p:txBody>
      </p:sp>
      <p:sp>
        <p:nvSpPr>
          <p:cNvPr id="59" name="Shape 59"/>
          <p:cNvSpPr txBox="1"/>
          <p:nvPr>
            <p:ph idx="3" type="body"/>
          </p:nvPr>
        </p:nvSpPr>
        <p:spPr>
          <a:xfrm>
            <a:off x="18579703" y="6549390"/>
            <a:ext cx="16166700" cy="2730600"/>
          </a:xfrm>
          <a:prstGeom prst="rect">
            <a:avLst/>
          </a:prstGeom>
          <a:noFill/>
          <a:ln>
            <a:noFill/>
          </a:ln>
        </p:spPr>
        <p:txBody>
          <a:bodyPr anchorCtr="0" anchor="b" bIns="91425" lIns="91425" rIns="91425" tIns="91425"/>
          <a:lstStyle>
            <a:lvl1pPr indent="0" lvl="0" marL="0" marR="0" rtl="0" algn="l">
              <a:spcBef>
                <a:spcPts val="480"/>
              </a:spcBef>
              <a:spcAft>
                <a:spcPts val="0"/>
              </a:spcAft>
              <a:buClr>
                <a:schemeClr val="dk1"/>
              </a:buClr>
              <a:buFont typeface="Times"/>
              <a:buNone/>
              <a:defRPr b="1" i="0" sz="2400" u="none" cap="none" strike="noStrike">
                <a:solidFill>
                  <a:schemeClr val="dk1"/>
                </a:solidFill>
                <a:latin typeface="Arial"/>
                <a:ea typeface="Arial"/>
                <a:cs typeface="Arial"/>
                <a:sym typeface="Arial"/>
              </a:defRPr>
            </a:lvl1pPr>
            <a:lvl2pPr indent="0" lvl="1" marL="457200" marR="0" rtl="0" algn="l">
              <a:spcBef>
                <a:spcPts val="400"/>
              </a:spcBef>
              <a:spcAft>
                <a:spcPts val="0"/>
              </a:spcAft>
              <a:buClr>
                <a:schemeClr val="dk1"/>
              </a:buClr>
              <a:buFont typeface="Arial"/>
              <a:buNone/>
              <a:defRPr b="1" i="0" sz="2000" u="none" cap="none" strike="noStrike">
                <a:solidFill>
                  <a:schemeClr val="dk1"/>
                </a:solidFill>
                <a:latin typeface="Arial"/>
                <a:ea typeface="Arial"/>
                <a:cs typeface="Arial"/>
                <a:sym typeface="Arial"/>
              </a:defRPr>
            </a:lvl2pPr>
            <a:lvl3pPr indent="0" lvl="2" marL="914400" marR="0" rtl="0" algn="l">
              <a:spcBef>
                <a:spcPts val="360"/>
              </a:spcBef>
              <a:spcAft>
                <a:spcPts val="0"/>
              </a:spcAft>
              <a:buClr>
                <a:schemeClr val="dk1"/>
              </a:buClr>
              <a:buFont typeface="Arial"/>
              <a:buNone/>
              <a:defRPr b="1" i="0" sz="1800" u="none" cap="none" strike="noStrike">
                <a:solidFill>
                  <a:schemeClr val="dk1"/>
                </a:solidFill>
                <a:latin typeface="Arial"/>
                <a:ea typeface="Arial"/>
                <a:cs typeface="Arial"/>
                <a:sym typeface="Arial"/>
              </a:defRPr>
            </a:lvl3pPr>
            <a:lvl4pPr indent="0" lvl="3" marL="1371600" marR="0" rtl="0" algn="l">
              <a:spcBef>
                <a:spcPts val="320"/>
              </a:spcBef>
              <a:spcAft>
                <a:spcPts val="0"/>
              </a:spcAft>
              <a:buClr>
                <a:schemeClr val="dk1"/>
              </a:buClr>
              <a:buFont typeface="Arial"/>
              <a:buNone/>
              <a:defRPr b="1" i="0" sz="1600" u="none" cap="none" strike="noStrike">
                <a:solidFill>
                  <a:schemeClr val="dk1"/>
                </a:solidFill>
                <a:latin typeface="Arial"/>
                <a:ea typeface="Arial"/>
                <a:cs typeface="Arial"/>
                <a:sym typeface="Arial"/>
              </a:defRPr>
            </a:lvl4pPr>
            <a:lvl5pPr indent="0" lvl="4" marL="1828800" marR="0" rtl="0" algn="l">
              <a:spcBef>
                <a:spcPts val="320"/>
              </a:spcBef>
              <a:spcAft>
                <a:spcPts val="0"/>
              </a:spcAft>
              <a:buClr>
                <a:schemeClr val="dk1"/>
              </a:buClr>
              <a:buFont typeface="Noto Sans Symbols"/>
              <a:buNone/>
              <a:defRPr b="1" i="0" sz="1600" u="none" cap="none" strike="noStrike">
                <a:solidFill>
                  <a:schemeClr val="dk1"/>
                </a:solidFill>
                <a:latin typeface="Arial"/>
                <a:ea typeface="Arial"/>
                <a:cs typeface="Arial"/>
                <a:sym typeface="Arial"/>
              </a:defRPr>
            </a:lvl5pPr>
            <a:lvl6pPr indent="0" lvl="5" marL="2286000" marR="0" rtl="0" algn="l">
              <a:spcBef>
                <a:spcPts val="320"/>
              </a:spcBef>
              <a:spcAft>
                <a:spcPts val="0"/>
              </a:spcAft>
              <a:buClr>
                <a:schemeClr val="dk1"/>
              </a:buClr>
              <a:buFont typeface="Noto Sans Symbols"/>
              <a:buNone/>
              <a:defRPr b="1" i="0" sz="1600" u="none" cap="none" strike="noStrike">
                <a:solidFill>
                  <a:schemeClr val="dk1"/>
                </a:solidFill>
                <a:latin typeface="Arial"/>
                <a:ea typeface="Arial"/>
                <a:cs typeface="Arial"/>
                <a:sym typeface="Arial"/>
              </a:defRPr>
            </a:lvl6pPr>
            <a:lvl7pPr indent="0" lvl="6" marL="2743200" marR="0" rtl="0" algn="l">
              <a:spcBef>
                <a:spcPts val="320"/>
              </a:spcBef>
              <a:spcAft>
                <a:spcPts val="0"/>
              </a:spcAft>
              <a:buClr>
                <a:schemeClr val="dk1"/>
              </a:buClr>
              <a:buFont typeface="Noto Sans Symbols"/>
              <a:buNone/>
              <a:defRPr b="1" i="0" sz="1600" u="none" cap="none" strike="noStrike">
                <a:solidFill>
                  <a:schemeClr val="dk1"/>
                </a:solidFill>
                <a:latin typeface="Arial"/>
                <a:ea typeface="Arial"/>
                <a:cs typeface="Arial"/>
                <a:sym typeface="Arial"/>
              </a:defRPr>
            </a:lvl7pPr>
            <a:lvl8pPr indent="0" lvl="7" marL="3200400" marR="0" rtl="0" algn="l">
              <a:spcBef>
                <a:spcPts val="320"/>
              </a:spcBef>
              <a:spcAft>
                <a:spcPts val="0"/>
              </a:spcAft>
              <a:buClr>
                <a:schemeClr val="dk1"/>
              </a:buClr>
              <a:buFont typeface="Noto Sans Symbols"/>
              <a:buNone/>
              <a:defRPr b="1" i="0" sz="1600" u="none" cap="none" strike="noStrike">
                <a:solidFill>
                  <a:schemeClr val="dk1"/>
                </a:solidFill>
                <a:latin typeface="Arial"/>
                <a:ea typeface="Arial"/>
                <a:cs typeface="Arial"/>
                <a:sym typeface="Arial"/>
              </a:defRPr>
            </a:lvl8pPr>
            <a:lvl9pPr indent="0" lvl="8" marL="3657600" marR="0" rtl="0" algn="l">
              <a:spcBef>
                <a:spcPts val="320"/>
              </a:spcBef>
              <a:spcAft>
                <a:spcPts val="0"/>
              </a:spcAft>
              <a:buClr>
                <a:schemeClr val="dk1"/>
              </a:buClr>
              <a:buFont typeface="Noto Sans Symbols"/>
              <a:buNone/>
              <a:defRPr b="1" i="0" sz="1600" u="none" cap="none" strike="noStrike">
                <a:solidFill>
                  <a:schemeClr val="dk1"/>
                </a:solidFill>
                <a:latin typeface="Arial"/>
                <a:ea typeface="Arial"/>
                <a:cs typeface="Arial"/>
                <a:sym typeface="Arial"/>
              </a:defRPr>
            </a:lvl9pPr>
          </a:lstStyle>
          <a:p/>
        </p:txBody>
      </p:sp>
      <p:sp>
        <p:nvSpPr>
          <p:cNvPr id="60" name="Shape 60"/>
          <p:cNvSpPr txBox="1"/>
          <p:nvPr>
            <p:ph idx="4" type="body"/>
          </p:nvPr>
        </p:nvSpPr>
        <p:spPr>
          <a:xfrm>
            <a:off x="18579703" y="9279890"/>
            <a:ext cx="16166700" cy="16857900"/>
          </a:xfrm>
          <a:prstGeom prst="rect">
            <a:avLst/>
          </a:prstGeom>
          <a:noFill/>
          <a:ln>
            <a:noFill/>
          </a:ln>
        </p:spPr>
        <p:txBody>
          <a:bodyPr anchorCtr="0" anchor="t" bIns="91425" lIns="91425" rIns="91425" tIns="91425"/>
          <a:lstStyle>
            <a:lvl1pPr indent="-533400" lvl="0" marL="685800" marR="0" rtl="0" algn="l">
              <a:spcBef>
                <a:spcPts val="480"/>
              </a:spcBef>
              <a:spcAft>
                <a:spcPts val="0"/>
              </a:spcAft>
              <a:buClr>
                <a:schemeClr val="dk1"/>
              </a:buClr>
              <a:buSzPct val="100000"/>
              <a:buFont typeface="Times"/>
              <a:buChar char="•"/>
              <a:defRPr b="0" i="0" sz="2400" u="none" cap="none" strike="noStrike">
                <a:solidFill>
                  <a:schemeClr val="dk1"/>
                </a:solidFill>
                <a:latin typeface="Arial"/>
                <a:ea typeface="Arial"/>
                <a:cs typeface="Arial"/>
                <a:sym typeface="Arial"/>
              </a:defRPr>
            </a:lvl1pPr>
            <a:lvl2pPr indent="-558800" lvl="1" marL="1600200"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2pPr>
            <a:lvl3pPr indent="-571500" lvl="2" marL="2514600" marR="0" rtl="0" algn="l">
              <a:spcBef>
                <a:spcPts val="36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3pPr>
            <a:lvl4pPr indent="-584200" lvl="3" marL="3429000" marR="0" rtl="0" algn="l">
              <a:spcBef>
                <a:spcPts val="320"/>
              </a:spcBef>
              <a:spcAft>
                <a:spcPts val="0"/>
              </a:spcAft>
              <a:buClr>
                <a:schemeClr val="dk1"/>
              </a:buClr>
              <a:buSzPct val="100000"/>
              <a:buFont typeface="Arial"/>
              <a:buChar char="–"/>
              <a:defRPr b="0" i="0" sz="1600" u="none" cap="none" strike="noStrike">
                <a:solidFill>
                  <a:schemeClr val="dk1"/>
                </a:solidFill>
                <a:latin typeface="Arial"/>
                <a:ea typeface="Arial"/>
                <a:cs typeface="Arial"/>
                <a:sym typeface="Arial"/>
              </a:defRPr>
            </a:lvl4pPr>
            <a:lvl5pPr indent="-584200" lvl="4" marL="4343400" marR="0" rtl="0" algn="l">
              <a:spcBef>
                <a:spcPts val="320"/>
              </a:spcBef>
              <a:spcAft>
                <a:spcPts val="0"/>
              </a:spcAft>
              <a:buClr>
                <a:schemeClr val="dk1"/>
              </a:buClr>
              <a:buSzPct val="100000"/>
              <a:buFont typeface="Noto Sans Symbols"/>
              <a:buChar char="✓"/>
              <a:defRPr b="0" i="0" sz="1600" u="none" cap="none" strike="noStrike">
                <a:solidFill>
                  <a:schemeClr val="dk1"/>
                </a:solidFill>
                <a:latin typeface="Arial"/>
                <a:ea typeface="Arial"/>
                <a:cs typeface="Arial"/>
                <a:sym typeface="Arial"/>
              </a:defRPr>
            </a:lvl5pPr>
            <a:lvl6pPr indent="-584200" lvl="5" marL="4800600" marR="0" rtl="0" algn="l">
              <a:spcBef>
                <a:spcPts val="320"/>
              </a:spcBef>
              <a:spcAft>
                <a:spcPts val="0"/>
              </a:spcAft>
              <a:buClr>
                <a:schemeClr val="dk1"/>
              </a:buClr>
              <a:buSzPct val="100000"/>
              <a:buFont typeface="Noto Sans Symbols"/>
              <a:buChar char="✓"/>
              <a:defRPr b="0" i="0" sz="1600" u="none" cap="none" strike="noStrike">
                <a:solidFill>
                  <a:schemeClr val="dk1"/>
                </a:solidFill>
                <a:latin typeface="Arial"/>
                <a:ea typeface="Arial"/>
                <a:cs typeface="Arial"/>
                <a:sym typeface="Arial"/>
              </a:defRPr>
            </a:lvl6pPr>
            <a:lvl7pPr indent="-584200" lvl="6" marL="5257800" marR="0" rtl="0" algn="l">
              <a:spcBef>
                <a:spcPts val="320"/>
              </a:spcBef>
              <a:spcAft>
                <a:spcPts val="0"/>
              </a:spcAft>
              <a:buClr>
                <a:schemeClr val="dk1"/>
              </a:buClr>
              <a:buSzPct val="100000"/>
              <a:buFont typeface="Noto Sans Symbols"/>
              <a:buChar char="✓"/>
              <a:defRPr b="0" i="0" sz="1600" u="none" cap="none" strike="noStrike">
                <a:solidFill>
                  <a:schemeClr val="dk1"/>
                </a:solidFill>
                <a:latin typeface="Arial"/>
                <a:ea typeface="Arial"/>
                <a:cs typeface="Arial"/>
                <a:sym typeface="Arial"/>
              </a:defRPr>
            </a:lvl7pPr>
            <a:lvl8pPr indent="-584200" lvl="7" marL="5715000" marR="0" rtl="0" algn="l">
              <a:spcBef>
                <a:spcPts val="320"/>
              </a:spcBef>
              <a:spcAft>
                <a:spcPts val="0"/>
              </a:spcAft>
              <a:buClr>
                <a:schemeClr val="dk1"/>
              </a:buClr>
              <a:buSzPct val="100000"/>
              <a:buFont typeface="Noto Sans Symbols"/>
              <a:buChar char="✓"/>
              <a:defRPr b="0" i="0" sz="1600" u="none" cap="none" strike="noStrike">
                <a:solidFill>
                  <a:schemeClr val="dk1"/>
                </a:solidFill>
                <a:latin typeface="Arial"/>
                <a:ea typeface="Arial"/>
                <a:cs typeface="Arial"/>
                <a:sym typeface="Arial"/>
              </a:defRPr>
            </a:lvl8pPr>
            <a:lvl9pPr indent="-584200" lvl="8" marL="6172200" marR="0" rtl="0" algn="l">
              <a:spcBef>
                <a:spcPts val="320"/>
              </a:spcBef>
              <a:spcAft>
                <a:spcPts val="0"/>
              </a:spcAft>
              <a:buClr>
                <a:schemeClr val="dk1"/>
              </a:buClr>
              <a:buSzPct val="100000"/>
              <a:buFont typeface="Noto Sans Symbols"/>
              <a:buChar char="✓"/>
              <a:defRPr b="0" i="0" sz="1600" u="none" cap="none" strike="noStrike">
                <a:solidFill>
                  <a:schemeClr val="dk1"/>
                </a:solidFill>
                <a:latin typeface="Arial"/>
                <a:ea typeface="Arial"/>
                <a:cs typeface="Arial"/>
                <a:sym typeface="Arial"/>
              </a:defRPr>
            </a:lvl9pPr>
          </a:lstStyle>
          <a:p/>
        </p:txBody>
      </p:sp>
      <p:sp>
        <p:nvSpPr>
          <p:cNvPr id="61" name="Shape 61"/>
          <p:cNvSpPr txBox="1"/>
          <p:nvPr>
            <p:ph idx="10" type="dt"/>
          </p:nvPr>
        </p:nvSpPr>
        <p:spPr>
          <a:xfrm>
            <a:off x="1829593" y="26645870"/>
            <a:ext cx="8532900" cy="20319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None/>
              <a:defRPr b="0" i="0" sz="74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9pPr>
          </a:lstStyle>
          <a:p/>
        </p:txBody>
      </p:sp>
      <p:sp>
        <p:nvSpPr>
          <p:cNvPr id="62" name="Shape 62"/>
          <p:cNvSpPr txBox="1"/>
          <p:nvPr>
            <p:ph idx="11" type="ftr"/>
          </p:nvPr>
        </p:nvSpPr>
        <p:spPr>
          <a:xfrm>
            <a:off x="12497593" y="26645870"/>
            <a:ext cx="11580900" cy="20319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None/>
              <a:defRPr b="0" i="0" sz="74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9pPr>
          </a:lstStyle>
          <a:p/>
        </p:txBody>
      </p:sp>
      <p:sp>
        <p:nvSpPr>
          <p:cNvPr id="63" name="Shape 63"/>
          <p:cNvSpPr txBox="1"/>
          <p:nvPr>
            <p:ph idx="12" type="sldNum"/>
          </p:nvPr>
        </p:nvSpPr>
        <p:spPr>
          <a:xfrm>
            <a:off x="26213593" y="26645870"/>
            <a:ext cx="8532900" cy="20319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Arial"/>
              <a:buNone/>
            </a:pPr>
            <a:fld id="{00000000-1234-1234-1234-123412341234}" type="slidenum">
              <a:rPr b="0" i="0" lang="en-US" sz="7400" u="none">
                <a:solidFill>
                  <a:schemeClr val="dk1"/>
                </a:solidFill>
                <a:latin typeface="Arial"/>
                <a:ea typeface="Arial"/>
                <a:cs typeface="Arial"/>
                <a:sym typeface="Arial"/>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68" name="Shape 68"/>
        <p:cNvGrpSpPr/>
        <p:nvPr/>
      </p:nvGrpSpPr>
      <p:grpSpPr>
        <a:xfrm>
          <a:off x="0" y="0"/>
          <a:ext cx="0" cy="0"/>
          <a:chOff x="0" y="0"/>
          <a:chExt cx="0" cy="0"/>
        </a:xfrm>
      </p:grpSpPr>
      <p:sp>
        <p:nvSpPr>
          <p:cNvPr id="69" name="Shape 69"/>
          <p:cNvSpPr txBox="1"/>
          <p:nvPr>
            <p:ph type="title"/>
          </p:nvPr>
        </p:nvSpPr>
        <p:spPr>
          <a:xfrm>
            <a:off x="1829593" y="1172210"/>
            <a:ext cx="32916900" cy="4876800"/>
          </a:xfrm>
          <a:prstGeom prst="rect">
            <a:avLst/>
          </a:prstGeom>
          <a:noFill/>
          <a:ln>
            <a:noFill/>
          </a:ln>
        </p:spPr>
        <p:txBody>
          <a:bodyPr anchorCtr="0" anchor="t" bIns="91425" lIns="91425" rIns="91425" tIns="91425"/>
          <a:lstStyle>
            <a:lvl1pPr indent="0" lvl="0" marL="0" marR="0" rtl="0" algn="ctr">
              <a:spcBef>
                <a:spcPts val="0"/>
              </a:spcBef>
              <a:spcAft>
                <a:spcPts val="0"/>
              </a:spcAft>
              <a:buNone/>
              <a:defRPr b="0" i="0" sz="18100" u="none" cap="none" strike="noStrike">
                <a:solidFill>
                  <a:schemeClr val="dk2"/>
                </a:solidFill>
                <a:latin typeface="Arial"/>
                <a:ea typeface="Arial"/>
                <a:cs typeface="Arial"/>
                <a:sym typeface="Arial"/>
              </a:defRPr>
            </a:lvl1pPr>
            <a:lvl2pPr indent="0" lvl="1" marL="0" marR="0" rtl="0" algn="ctr">
              <a:spcBef>
                <a:spcPts val="0"/>
              </a:spcBef>
              <a:spcAft>
                <a:spcPts val="0"/>
              </a:spcAft>
              <a:buNone/>
              <a:defRPr b="0" i="0" sz="18100" u="none" cap="none" strike="noStrike">
                <a:solidFill>
                  <a:schemeClr val="dk2"/>
                </a:solidFill>
                <a:latin typeface="Arial"/>
                <a:ea typeface="Arial"/>
                <a:cs typeface="Arial"/>
                <a:sym typeface="Arial"/>
              </a:defRPr>
            </a:lvl2pPr>
            <a:lvl3pPr indent="0" lvl="2" marL="0" marR="0" rtl="0" algn="ctr">
              <a:spcBef>
                <a:spcPts val="0"/>
              </a:spcBef>
              <a:spcAft>
                <a:spcPts val="0"/>
              </a:spcAft>
              <a:buNone/>
              <a:defRPr b="0" i="0" sz="18100" u="none" cap="none" strike="noStrike">
                <a:solidFill>
                  <a:schemeClr val="dk2"/>
                </a:solidFill>
                <a:latin typeface="Arial"/>
                <a:ea typeface="Arial"/>
                <a:cs typeface="Arial"/>
                <a:sym typeface="Arial"/>
              </a:defRPr>
            </a:lvl3pPr>
            <a:lvl4pPr indent="0" lvl="3" marL="0" marR="0" rtl="0" algn="ctr">
              <a:spcBef>
                <a:spcPts val="0"/>
              </a:spcBef>
              <a:spcAft>
                <a:spcPts val="0"/>
              </a:spcAft>
              <a:buNone/>
              <a:defRPr b="0" i="0" sz="18100" u="none" cap="none" strike="noStrike">
                <a:solidFill>
                  <a:schemeClr val="dk2"/>
                </a:solidFill>
                <a:latin typeface="Arial"/>
                <a:ea typeface="Arial"/>
                <a:cs typeface="Arial"/>
                <a:sym typeface="Arial"/>
              </a:defRPr>
            </a:lvl4pPr>
            <a:lvl5pPr indent="0" lvl="4" marL="0" marR="0" rtl="0" algn="ctr">
              <a:spcBef>
                <a:spcPts val="0"/>
              </a:spcBef>
              <a:spcAft>
                <a:spcPts val="0"/>
              </a:spcAft>
              <a:buNone/>
              <a:defRPr b="0" i="0" sz="18100" u="none" cap="none" strike="noStrike">
                <a:solidFill>
                  <a:schemeClr val="dk2"/>
                </a:solidFill>
                <a:latin typeface="Arial"/>
                <a:ea typeface="Arial"/>
                <a:cs typeface="Arial"/>
                <a:sym typeface="Arial"/>
              </a:defRPr>
            </a:lvl5pPr>
            <a:lvl6pPr indent="0" lvl="5" marL="457200" marR="0" rtl="0" algn="ctr">
              <a:spcBef>
                <a:spcPts val="0"/>
              </a:spcBef>
              <a:spcAft>
                <a:spcPts val="0"/>
              </a:spcAft>
              <a:buNone/>
              <a:defRPr b="0" i="0" sz="18100" u="none" cap="none" strike="noStrike">
                <a:solidFill>
                  <a:schemeClr val="dk2"/>
                </a:solidFill>
                <a:latin typeface="Arial"/>
                <a:ea typeface="Arial"/>
                <a:cs typeface="Arial"/>
                <a:sym typeface="Arial"/>
              </a:defRPr>
            </a:lvl6pPr>
            <a:lvl7pPr indent="0" lvl="6" marL="914400" marR="0" rtl="0" algn="ctr">
              <a:spcBef>
                <a:spcPts val="0"/>
              </a:spcBef>
              <a:spcAft>
                <a:spcPts val="0"/>
              </a:spcAft>
              <a:buNone/>
              <a:defRPr b="0" i="0" sz="18100" u="none" cap="none" strike="noStrike">
                <a:solidFill>
                  <a:schemeClr val="dk2"/>
                </a:solidFill>
                <a:latin typeface="Arial"/>
                <a:ea typeface="Arial"/>
                <a:cs typeface="Arial"/>
                <a:sym typeface="Arial"/>
              </a:defRPr>
            </a:lvl7pPr>
            <a:lvl8pPr indent="0" lvl="7" marL="1371600" marR="0" rtl="0" algn="ctr">
              <a:spcBef>
                <a:spcPts val="0"/>
              </a:spcBef>
              <a:spcAft>
                <a:spcPts val="0"/>
              </a:spcAft>
              <a:buNone/>
              <a:defRPr b="0" i="0" sz="18100" u="none" cap="none" strike="noStrike">
                <a:solidFill>
                  <a:schemeClr val="dk2"/>
                </a:solidFill>
                <a:latin typeface="Arial"/>
                <a:ea typeface="Arial"/>
                <a:cs typeface="Arial"/>
                <a:sym typeface="Arial"/>
              </a:defRPr>
            </a:lvl8pPr>
            <a:lvl9pPr indent="0" lvl="8" marL="1828800" marR="0" rtl="0" algn="ctr">
              <a:spcBef>
                <a:spcPts val="0"/>
              </a:spcBef>
              <a:spcAft>
                <a:spcPts val="0"/>
              </a:spcAft>
              <a:buNone/>
              <a:defRPr b="0" i="0" sz="18100" u="none" cap="none" strike="noStrike">
                <a:solidFill>
                  <a:schemeClr val="dk2"/>
                </a:solidFill>
                <a:latin typeface="Arial"/>
                <a:ea typeface="Arial"/>
                <a:cs typeface="Arial"/>
                <a:sym typeface="Arial"/>
              </a:defRPr>
            </a:lvl9pPr>
          </a:lstStyle>
          <a:p/>
        </p:txBody>
      </p:sp>
      <p:sp>
        <p:nvSpPr>
          <p:cNvPr id="70" name="Shape 70"/>
          <p:cNvSpPr txBox="1"/>
          <p:nvPr>
            <p:ph idx="10" type="dt"/>
          </p:nvPr>
        </p:nvSpPr>
        <p:spPr>
          <a:xfrm>
            <a:off x="1829593" y="26645870"/>
            <a:ext cx="8532900" cy="20319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None/>
              <a:defRPr b="0" i="0" sz="74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9pPr>
          </a:lstStyle>
          <a:p/>
        </p:txBody>
      </p:sp>
      <p:sp>
        <p:nvSpPr>
          <p:cNvPr id="71" name="Shape 71"/>
          <p:cNvSpPr txBox="1"/>
          <p:nvPr>
            <p:ph idx="11" type="ftr"/>
          </p:nvPr>
        </p:nvSpPr>
        <p:spPr>
          <a:xfrm>
            <a:off x="12497593" y="26645870"/>
            <a:ext cx="11580900" cy="20319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None/>
              <a:defRPr b="0" i="0" sz="74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9pPr>
          </a:lstStyle>
          <a:p/>
        </p:txBody>
      </p:sp>
      <p:sp>
        <p:nvSpPr>
          <p:cNvPr id="72" name="Shape 72"/>
          <p:cNvSpPr txBox="1"/>
          <p:nvPr>
            <p:ph idx="12" type="sldNum"/>
          </p:nvPr>
        </p:nvSpPr>
        <p:spPr>
          <a:xfrm>
            <a:off x="26213593" y="26645870"/>
            <a:ext cx="8532900" cy="20319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Arial"/>
              <a:buNone/>
            </a:pPr>
            <a:fld id="{00000000-1234-1234-1234-123412341234}" type="slidenum">
              <a:rPr b="0" i="0" lang="en-US" sz="7400" u="none">
                <a:solidFill>
                  <a:schemeClr val="dk1"/>
                </a:solidFill>
                <a:latin typeface="Arial"/>
                <a:ea typeface="Arial"/>
                <a:cs typeface="Arial"/>
                <a:sym typeface="Arial"/>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77" name="Shape 77"/>
        <p:cNvGrpSpPr/>
        <p:nvPr/>
      </p:nvGrpSpPr>
      <p:grpSpPr>
        <a:xfrm>
          <a:off x="0" y="0"/>
          <a:ext cx="0" cy="0"/>
          <a:chOff x="0" y="0"/>
          <a:chExt cx="0" cy="0"/>
        </a:xfrm>
      </p:grpSpPr>
      <p:sp>
        <p:nvSpPr>
          <p:cNvPr id="78" name="Shape 78"/>
          <p:cNvSpPr txBox="1"/>
          <p:nvPr>
            <p:ph idx="10" type="dt"/>
          </p:nvPr>
        </p:nvSpPr>
        <p:spPr>
          <a:xfrm>
            <a:off x="1829593" y="26645870"/>
            <a:ext cx="8532900" cy="20319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None/>
              <a:defRPr b="0" i="0" sz="74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9pPr>
          </a:lstStyle>
          <a:p/>
        </p:txBody>
      </p:sp>
      <p:sp>
        <p:nvSpPr>
          <p:cNvPr id="79" name="Shape 79"/>
          <p:cNvSpPr txBox="1"/>
          <p:nvPr>
            <p:ph idx="11" type="ftr"/>
          </p:nvPr>
        </p:nvSpPr>
        <p:spPr>
          <a:xfrm>
            <a:off x="12497593" y="26645870"/>
            <a:ext cx="11580900" cy="20319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None/>
              <a:defRPr b="0" i="0" sz="74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9pPr>
          </a:lstStyle>
          <a:p/>
        </p:txBody>
      </p:sp>
      <p:sp>
        <p:nvSpPr>
          <p:cNvPr id="80" name="Shape 80"/>
          <p:cNvSpPr txBox="1"/>
          <p:nvPr>
            <p:ph idx="12" type="sldNum"/>
          </p:nvPr>
        </p:nvSpPr>
        <p:spPr>
          <a:xfrm>
            <a:off x="26213593" y="26645870"/>
            <a:ext cx="8532900" cy="20319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Arial"/>
              <a:buNone/>
            </a:pPr>
            <a:fld id="{00000000-1234-1234-1234-123412341234}" type="slidenum">
              <a:rPr b="0" i="0" lang="en-US" sz="7400" u="none">
                <a:solidFill>
                  <a:schemeClr val="dk1"/>
                </a:solidFill>
                <a:latin typeface="Arial"/>
                <a:ea typeface="Arial"/>
                <a:cs typeface="Arial"/>
                <a:sym typeface="Aria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85" name="Shape 85"/>
        <p:cNvGrpSpPr/>
        <p:nvPr/>
      </p:nvGrpSpPr>
      <p:grpSpPr>
        <a:xfrm>
          <a:off x="0" y="0"/>
          <a:ext cx="0" cy="0"/>
          <a:chOff x="0" y="0"/>
          <a:chExt cx="0" cy="0"/>
        </a:xfrm>
      </p:grpSpPr>
      <p:sp>
        <p:nvSpPr>
          <p:cNvPr id="86" name="Shape 86"/>
          <p:cNvSpPr txBox="1"/>
          <p:nvPr>
            <p:ph type="title"/>
          </p:nvPr>
        </p:nvSpPr>
        <p:spPr>
          <a:xfrm>
            <a:off x="1829593" y="1164590"/>
            <a:ext cx="12033300" cy="4958100"/>
          </a:xfrm>
          <a:prstGeom prst="rect">
            <a:avLst/>
          </a:prstGeom>
          <a:noFill/>
          <a:ln>
            <a:noFill/>
          </a:ln>
        </p:spPr>
        <p:txBody>
          <a:bodyPr anchorCtr="0" anchor="b" bIns="91425" lIns="91425" rIns="91425" tIns="91425"/>
          <a:lstStyle>
            <a:lvl1pPr indent="0" lvl="0" marL="0" marR="0" rtl="0" algn="l">
              <a:spcBef>
                <a:spcPts val="0"/>
              </a:spcBef>
              <a:spcAft>
                <a:spcPts val="0"/>
              </a:spcAft>
              <a:buNone/>
              <a:defRPr b="1" i="0" sz="2000" u="none" cap="none" strike="noStrike">
                <a:solidFill>
                  <a:schemeClr val="dk2"/>
                </a:solidFill>
                <a:latin typeface="Arial"/>
                <a:ea typeface="Arial"/>
                <a:cs typeface="Arial"/>
                <a:sym typeface="Arial"/>
              </a:defRPr>
            </a:lvl1pPr>
            <a:lvl2pPr indent="0" lvl="1" marL="0" marR="0" rtl="0" algn="ctr">
              <a:spcBef>
                <a:spcPts val="0"/>
              </a:spcBef>
              <a:spcAft>
                <a:spcPts val="0"/>
              </a:spcAft>
              <a:buNone/>
              <a:defRPr b="0" i="0" sz="18100" u="none" cap="none" strike="noStrike">
                <a:solidFill>
                  <a:schemeClr val="dk2"/>
                </a:solidFill>
                <a:latin typeface="Arial"/>
                <a:ea typeface="Arial"/>
                <a:cs typeface="Arial"/>
                <a:sym typeface="Arial"/>
              </a:defRPr>
            </a:lvl2pPr>
            <a:lvl3pPr indent="0" lvl="2" marL="0" marR="0" rtl="0" algn="ctr">
              <a:spcBef>
                <a:spcPts val="0"/>
              </a:spcBef>
              <a:spcAft>
                <a:spcPts val="0"/>
              </a:spcAft>
              <a:buNone/>
              <a:defRPr b="0" i="0" sz="18100" u="none" cap="none" strike="noStrike">
                <a:solidFill>
                  <a:schemeClr val="dk2"/>
                </a:solidFill>
                <a:latin typeface="Arial"/>
                <a:ea typeface="Arial"/>
                <a:cs typeface="Arial"/>
                <a:sym typeface="Arial"/>
              </a:defRPr>
            </a:lvl3pPr>
            <a:lvl4pPr indent="0" lvl="3" marL="0" marR="0" rtl="0" algn="ctr">
              <a:spcBef>
                <a:spcPts val="0"/>
              </a:spcBef>
              <a:spcAft>
                <a:spcPts val="0"/>
              </a:spcAft>
              <a:buNone/>
              <a:defRPr b="0" i="0" sz="18100" u="none" cap="none" strike="noStrike">
                <a:solidFill>
                  <a:schemeClr val="dk2"/>
                </a:solidFill>
                <a:latin typeface="Arial"/>
                <a:ea typeface="Arial"/>
                <a:cs typeface="Arial"/>
                <a:sym typeface="Arial"/>
              </a:defRPr>
            </a:lvl4pPr>
            <a:lvl5pPr indent="0" lvl="4" marL="0" marR="0" rtl="0" algn="ctr">
              <a:spcBef>
                <a:spcPts val="0"/>
              </a:spcBef>
              <a:spcAft>
                <a:spcPts val="0"/>
              </a:spcAft>
              <a:buNone/>
              <a:defRPr b="0" i="0" sz="18100" u="none" cap="none" strike="noStrike">
                <a:solidFill>
                  <a:schemeClr val="dk2"/>
                </a:solidFill>
                <a:latin typeface="Arial"/>
                <a:ea typeface="Arial"/>
                <a:cs typeface="Arial"/>
                <a:sym typeface="Arial"/>
              </a:defRPr>
            </a:lvl5pPr>
            <a:lvl6pPr indent="0" lvl="5" marL="457200" marR="0" rtl="0" algn="ctr">
              <a:spcBef>
                <a:spcPts val="0"/>
              </a:spcBef>
              <a:spcAft>
                <a:spcPts val="0"/>
              </a:spcAft>
              <a:buNone/>
              <a:defRPr b="0" i="0" sz="18100" u="none" cap="none" strike="noStrike">
                <a:solidFill>
                  <a:schemeClr val="dk2"/>
                </a:solidFill>
                <a:latin typeface="Arial"/>
                <a:ea typeface="Arial"/>
                <a:cs typeface="Arial"/>
                <a:sym typeface="Arial"/>
              </a:defRPr>
            </a:lvl6pPr>
            <a:lvl7pPr indent="0" lvl="6" marL="914400" marR="0" rtl="0" algn="ctr">
              <a:spcBef>
                <a:spcPts val="0"/>
              </a:spcBef>
              <a:spcAft>
                <a:spcPts val="0"/>
              </a:spcAft>
              <a:buNone/>
              <a:defRPr b="0" i="0" sz="18100" u="none" cap="none" strike="noStrike">
                <a:solidFill>
                  <a:schemeClr val="dk2"/>
                </a:solidFill>
                <a:latin typeface="Arial"/>
                <a:ea typeface="Arial"/>
                <a:cs typeface="Arial"/>
                <a:sym typeface="Arial"/>
              </a:defRPr>
            </a:lvl7pPr>
            <a:lvl8pPr indent="0" lvl="7" marL="1371600" marR="0" rtl="0" algn="ctr">
              <a:spcBef>
                <a:spcPts val="0"/>
              </a:spcBef>
              <a:spcAft>
                <a:spcPts val="0"/>
              </a:spcAft>
              <a:buNone/>
              <a:defRPr b="0" i="0" sz="18100" u="none" cap="none" strike="noStrike">
                <a:solidFill>
                  <a:schemeClr val="dk2"/>
                </a:solidFill>
                <a:latin typeface="Arial"/>
                <a:ea typeface="Arial"/>
                <a:cs typeface="Arial"/>
                <a:sym typeface="Arial"/>
              </a:defRPr>
            </a:lvl8pPr>
            <a:lvl9pPr indent="0" lvl="8" marL="1828800" marR="0" rtl="0" algn="ctr">
              <a:spcBef>
                <a:spcPts val="0"/>
              </a:spcBef>
              <a:spcAft>
                <a:spcPts val="0"/>
              </a:spcAft>
              <a:buNone/>
              <a:defRPr b="0" i="0" sz="18100" u="none" cap="none" strike="noStrike">
                <a:solidFill>
                  <a:schemeClr val="dk2"/>
                </a:solidFill>
                <a:latin typeface="Arial"/>
                <a:ea typeface="Arial"/>
                <a:cs typeface="Arial"/>
                <a:sym typeface="Arial"/>
              </a:defRPr>
            </a:lvl9pPr>
          </a:lstStyle>
          <a:p/>
        </p:txBody>
      </p:sp>
      <p:sp>
        <p:nvSpPr>
          <p:cNvPr id="87" name="Shape 87"/>
          <p:cNvSpPr txBox="1"/>
          <p:nvPr>
            <p:ph idx="1" type="body"/>
          </p:nvPr>
        </p:nvSpPr>
        <p:spPr>
          <a:xfrm>
            <a:off x="14299406" y="1164590"/>
            <a:ext cx="20447100" cy="24973200"/>
          </a:xfrm>
          <a:prstGeom prst="rect">
            <a:avLst/>
          </a:prstGeom>
          <a:noFill/>
          <a:ln>
            <a:noFill/>
          </a:ln>
        </p:spPr>
        <p:txBody>
          <a:bodyPr anchorCtr="0" anchor="t" bIns="91425" lIns="91425" rIns="91425" tIns="91425"/>
          <a:lstStyle>
            <a:lvl1pPr indent="-482600" lvl="0" marL="685800" marR="0" rtl="0" algn="l">
              <a:spcBef>
                <a:spcPts val="640"/>
              </a:spcBef>
              <a:spcAft>
                <a:spcPts val="0"/>
              </a:spcAft>
              <a:buClr>
                <a:schemeClr val="dk1"/>
              </a:buClr>
              <a:buSzPct val="100000"/>
              <a:buFont typeface="Times"/>
              <a:buChar char="•"/>
              <a:defRPr b="0" i="0" sz="3200" u="none" cap="none" strike="noStrike">
                <a:solidFill>
                  <a:schemeClr val="dk1"/>
                </a:solidFill>
                <a:latin typeface="Arial"/>
                <a:ea typeface="Arial"/>
                <a:cs typeface="Arial"/>
                <a:sym typeface="Arial"/>
              </a:defRPr>
            </a:lvl1pPr>
            <a:lvl2pPr indent="-508000" lvl="1" marL="1600200" marR="0" rtl="0" algn="l">
              <a:spcBef>
                <a:spcPts val="560"/>
              </a:spcBef>
              <a:spcAft>
                <a:spcPts val="0"/>
              </a:spcAft>
              <a:buClr>
                <a:schemeClr val="dk1"/>
              </a:buClr>
              <a:buSzPct val="100000"/>
              <a:buFont typeface="Arial"/>
              <a:buChar char="•"/>
              <a:defRPr b="0" i="0" sz="2800" u="none" cap="none" strike="noStrike">
                <a:solidFill>
                  <a:schemeClr val="dk1"/>
                </a:solidFill>
                <a:latin typeface="Arial"/>
                <a:ea typeface="Arial"/>
                <a:cs typeface="Arial"/>
                <a:sym typeface="Arial"/>
              </a:defRPr>
            </a:lvl2pPr>
            <a:lvl3pPr indent="-533400" lvl="2" marL="2514600" marR="0" rtl="0" algn="l">
              <a:spcBef>
                <a:spcPts val="480"/>
              </a:spcBef>
              <a:spcAft>
                <a:spcPts val="0"/>
              </a:spcAft>
              <a:buClr>
                <a:schemeClr val="dk1"/>
              </a:buClr>
              <a:buSzPct val="100000"/>
              <a:buFont typeface="Arial"/>
              <a:buChar char="•"/>
              <a:defRPr b="0" i="0" sz="2400" u="none" cap="none" strike="noStrike">
                <a:solidFill>
                  <a:schemeClr val="dk1"/>
                </a:solidFill>
                <a:latin typeface="Arial"/>
                <a:ea typeface="Arial"/>
                <a:cs typeface="Arial"/>
                <a:sym typeface="Arial"/>
              </a:defRPr>
            </a:lvl3pPr>
            <a:lvl4pPr indent="-558800" lvl="3" marL="3429000"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4pPr>
            <a:lvl5pPr indent="-558800" lvl="4" marL="4343400" marR="0" rtl="0" algn="l">
              <a:spcBef>
                <a:spcPts val="400"/>
              </a:spcBef>
              <a:spcAft>
                <a:spcPts val="0"/>
              </a:spcAft>
              <a:buClr>
                <a:schemeClr val="dk1"/>
              </a:buClr>
              <a:buSzPct val="100000"/>
              <a:buFont typeface="Noto Sans Symbols"/>
              <a:buChar char="✓"/>
              <a:defRPr b="0" i="0" sz="2000" u="none" cap="none" strike="noStrike">
                <a:solidFill>
                  <a:schemeClr val="dk1"/>
                </a:solidFill>
                <a:latin typeface="Arial"/>
                <a:ea typeface="Arial"/>
                <a:cs typeface="Arial"/>
                <a:sym typeface="Arial"/>
              </a:defRPr>
            </a:lvl5pPr>
            <a:lvl6pPr indent="-558800" lvl="5" marL="4800600" marR="0" rtl="0" algn="l">
              <a:spcBef>
                <a:spcPts val="400"/>
              </a:spcBef>
              <a:spcAft>
                <a:spcPts val="0"/>
              </a:spcAft>
              <a:buClr>
                <a:schemeClr val="dk1"/>
              </a:buClr>
              <a:buSzPct val="100000"/>
              <a:buFont typeface="Noto Sans Symbols"/>
              <a:buChar char="✓"/>
              <a:defRPr b="0" i="0" sz="2000" u="none" cap="none" strike="noStrike">
                <a:solidFill>
                  <a:schemeClr val="dk1"/>
                </a:solidFill>
                <a:latin typeface="Arial"/>
                <a:ea typeface="Arial"/>
                <a:cs typeface="Arial"/>
                <a:sym typeface="Arial"/>
              </a:defRPr>
            </a:lvl6pPr>
            <a:lvl7pPr indent="-558800" lvl="6" marL="5257800" marR="0" rtl="0" algn="l">
              <a:spcBef>
                <a:spcPts val="400"/>
              </a:spcBef>
              <a:spcAft>
                <a:spcPts val="0"/>
              </a:spcAft>
              <a:buClr>
                <a:schemeClr val="dk1"/>
              </a:buClr>
              <a:buSzPct val="100000"/>
              <a:buFont typeface="Noto Sans Symbols"/>
              <a:buChar char="✓"/>
              <a:defRPr b="0" i="0" sz="2000" u="none" cap="none" strike="noStrike">
                <a:solidFill>
                  <a:schemeClr val="dk1"/>
                </a:solidFill>
                <a:latin typeface="Arial"/>
                <a:ea typeface="Arial"/>
                <a:cs typeface="Arial"/>
                <a:sym typeface="Arial"/>
              </a:defRPr>
            </a:lvl7pPr>
            <a:lvl8pPr indent="-558800" lvl="7" marL="5715000" marR="0" rtl="0" algn="l">
              <a:spcBef>
                <a:spcPts val="400"/>
              </a:spcBef>
              <a:spcAft>
                <a:spcPts val="0"/>
              </a:spcAft>
              <a:buClr>
                <a:schemeClr val="dk1"/>
              </a:buClr>
              <a:buSzPct val="100000"/>
              <a:buFont typeface="Noto Sans Symbols"/>
              <a:buChar char="✓"/>
              <a:defRPr b="0" i="0" sz="2000" u="none" cap="none" strike="noStrike">
                <a:solidFill>
                  <a:schemeClr val="dk1"/>
                </a:solidFill>
                <a:latin typeface="Arial"/>
                <a:ea typeface="Arial"/>
                <a:cs typeface="Arial"/>
                <a:sym typeface="Arial"/>
              </a:defRPr>
            </a:lvl8pPr>
            <a:lvl9pPr indent="-558800" lvl="8" marL="6172200" marR="0" rtl="0" algn="l">
              <a:spcBef>
                <a:spcPts val="400"/>
              </a:spcBef>
              <a:spcAft>
                <a:spcPts val="0"/>
              </a:spcAft>
              <a:buClr>
                <a:schemeClr val="dk1"/>
              </a:buClr>
              <a:buSzPct val="100000"/>
              <a:buFont typeface="Noto Sans Symbols"/>
              <a:buChar char="✓"/>
              <a:defRPr b="0" i="0" sz="2000" u="none" cap="none" strike="noStrike">
                <a:solidFill>
                  <a:schemeClr val="dk1"/>
                </a:solidFill>
                <a:latin typeface="Arial"/>
                <a:ea typeface="Arial"/>
                <a:cs typeface="Arial"/>
                <a:sym typeface="Arial"/>
              </a:defRPr>
            </a:lvl9pPr>
          </a:lstStyle>
          <a:p/>
        </p:txBody>
      </p:sp>
      <p:sp>
        <p:nvSpPr>
          <p:cNvPr id="88" name="Shape 88"/>
          <p:cNvSpPr txBox="1"/>
          <p:nvPr>
            <p:ph idx="2" type="body"/>
          </p:nvPr>
        </p:nvSpPr>
        <p:spPr>
          <a:xfrm>
            <a:off x="1829593" y="6122670"/>
            <a:ext cx="12033300" cy="20015100"/>
          </a:xfrm>
          <a:prstGeom prst="rect">
            <a:avLst/>
          </a:prstGeom>
          <a:noFill/>
          <a:ln>
            <a:noFill/>
          </a:ln>
        </p:spPr>
        <p:txBody>
          <a:bodyPr anchorCtr="0" anchor="t" bIns="91425" lIns="91425" rIns="91425" tIns="91425"/>
          <a:lstStyle>
            <a:lvl1pPr indent="0" lvl="0" marL="0" marR="0" rtl="0" algn="l">
              <a:spcBef>
                <a:spcPts val="280"/>
              </a:spcBef>
              <a:spcAft>
                <a:spcPts val="0"/>
              </a:spcAft>
              <a:buClr>
                <a:schemeClr val="dk1"/>
              </a:buClr>
              <a:buFont typeface="Times"/>
              <a:buNone/>
              <a:defRPr b="0" i="0" sz="1400" u="none" cap="none" strike="noStrike">
                <a:solidFill>
                  <a:schemeClr val="dk1"/>
                </a:solidFill>
                <a:latin typeface="Arial"/>
                <a:ea typeface="Arial"/>
                <a:cs typeface="Arial"/>
                <a:sym typeface="Arial"/>
              </a:defRPr>
            </a:lvl1pPr>
            <a:lvl2pPr indent="0" lvl="1" marL="457200" marR="0" rtl="0" algn="l">
              <a:spcBef>
                <a:spcPts val="240"/>
              </a:spcBef>
              <a:spcAft>
                <a:spcPts val="0"/>
              </a:spcAft>
              <a:buClr>
                <a:schemeClr val="dk1"/>
              </a:buClr>
              <a:buFont typeface="Arial"/>
              <a:buNone/>
              <a:defRPr b="0" i="0" sz="1200" u="none" cap="none" strike="noStrike">
                <a:solidFill>
                  <a:schemeClr val="dk1"/>
                </a:solidFill>
                <a:latin typeface="Arial"/>
                <a:ea typeface="Arial"/>
                <a:cs typeface="Arial"/>
                <a:sym typeface="Arial"/>
              </a:defRPr>
            </a:lvl2pPr>
            <a:lvl3pPr indent="0" lvl="2" marL="914400" marR="0" rtl="0" algn="l">
              <a:spcBef>
                <a:spcPts val="200"/>
              </a:spcBef>
              <a:spcAft>
                <a:spcPts val="0"/>
              </a:spcAft>
              <a:buClr>
                <a:schemeClr val="dk1"/>
              </a:buClr>
              <a:buFont typeface="Arial"/>
              <a:buNone/>
              <a:defRPr b="0" i="0" sz="1000" u="none" cap="none" strike="noStrike">
                <a:solidFill>
                  <a:schemeClr val="dk1"/>
                </a:solidFill>
                <a:latin typeface="Arial"/>
                <a:ea typeface="Arial"/>
                <a:cs typeface="Arial"/>
                <a:sym typeface="Arial"/>
              </a:defRPr>
            </a:lvl3pPr>
            <a:lvl4pPr indent="0" lvl="3" marL="1371600" marR="0" rtl="0" algn="l">
              <a:spcBef>
                <a:spcPts val="180"/>
              </a:spcBef>
              <a:spcAft>
                <a:spcPts val="0"/>
              </a:spcAft>
              <a:buClr>
                <a:schemeClr val="dk1"/>
              </a:buClr>
              <a:buFont typeface="Arial"/>
              <a:buNone/>
              <a:defRPr b="0" i="0" sz="900" u="none" cap="none" strike="noStrike">
                <a:solidFill>
                  <a:schemeClr val="dk1"/>
                </a:solidFill>
                <a:latin typeface="Arial"/>
                <a:ea typeface="Arial"/>
                <a:cs typeface="Arial"/>
                <a:sym typeface="Arial"/>
              </a:defRPr>
            </a:lvl4pPr>
            <a:lvl5pPr indent="0" lvl="4" marL="1828800" marR="0" rtl="0" algn="l">
              <a:spcBef>
                <a:spcPts val="180"/>
              </a:spcBef>
              <a:spcAft>
                <a:spcPts val="0"/>
              </a:spcAft>
              <a:buClr>
                <a:schemeClr val="dk1"/>
              </a:buClr>
              <a:buFont typeface="Noto Sans Symbols"/>
              <a:buNone/>
              <a:defRPr b="0" i="0" sz="900" u="none" cap="none" strike="noStrike">
                <a:solidFill>
                  <a:schemeClr val="dk1"/>
                </a:solidFill>
                <a:latin typeface="Arial"/>
                <a:ea typeface="Arial"/>
                <a:cs typeface="Arial"/>
                <a:sym typeface="Arial"/>
              </a:defRPr>
            </a:lvl5pPr>
            <a:lvl6pPr indent="0" lvl="5" marL="2286000" marR="0" rtl="0" algn="l">
              <a:spcBef>
                <a:spcPts val="180"/>
              </a:spcBef>
              <a:spcAft>
                <a:spcPts val="0"/>
              </a:spcAft>
              <a:buClr>
                <a:schemeClr val="dk1"/>
              </a:buClr>
              <a:buFont typeface="Noto Sans Symbols"/>
              <a:buNone/>
              <a:defRPr b="0" i="0" sz="900" u="none" cap="none" strike="noStrike">
                <a:solidFill>
                  <a:schemeClr val="dk1"/>
                </a:solidFill>
                <a:latin typeface="Arial"/>
                <a:ea typeface="Arial"/>
                <a:cs typeface="Arial"/>
                <a:sym typeface="Arial"/>
              </a:defRPr>
            </a:lvl6pPr>
            <a:lvl7pPr indent="0" lvl="6" marL="2743200" marR="0" rtl="0" algn="l">
              <a:spcBef>
                <a:spcPts val="180"/>
              </a:spcBef>
              <a:spcAft>
                <a:spcPts val="0"/>
              </a:spcAft>
              <a:buClr>
                <a:schemeClr val="dk1"/>
              </a:buClr>
              <a:buFont typeface="Noto Sans Symbols"/>
              <a:buNone/>
              <a:defRPr b="0" i="0" sz="900" u="none" cap="none" strike="noStrike">
                <a:solidFill>
                  <a:schemeClr val="dk1"/>
                </a:solidFill>
                <a:latin typeface="Arial"/>
                <a:ea typeface="Arial"/>
                <a:cs typeface="Arial"/>
                <a:sym typeface="Arial"/>
              </a:defRPr>
            </a:lvl7pPr>
            <a:lvl8pPr indent="0" lvl="7" marL="3200400" marR="0" rtl="0" algn="l">
              <a:spcBef>
                <a:spcPts val="180"/>
              </a:spcBef>
              <a:spcAft>
                <a:spcPts val="0"/>
              </a:spcAft>
              <a:buClr>
                <a:schemeClr val="dk1"/>
              </a:buClr>
              <a:buFont typeface="Noto Sans Symbols"/>
              <a:buNone/>
              <a:defRPr b="0" i="0" sz="900" u="none" cap="none" strike="noStrike">
                <a:solidFill>
                  <a:schemeClr val="dk1"/>
                </a:solidFill>
                <a:latin typeface="Arial"/>
                <a:ea typeface="Arial"/>
                <a:cs typeface="Arial"/>
                <a:sym typeface="Arial"/>
              </a:defRPr>
            </a:lvl8pPr>
            <a:lvl9pPr indent="0" lvl="8" marL="3657600" marR="0" rtl="0" algn="l">
              <a:spcBef>
                <a:spcPts val="180"/>
              </a:spcBef>
              <a:spcAft>
                <a:spcPts val="0"/>
              </a:spcAft>
              <a:buClr>
                <a:schemeClr val="dk1"/>
              </a:buClr>
              <a:buFont typeface="Noto Sans Symbols"/>
              <a:buNone/>
              <a:defRPr b="0" i="0" sz="900" u="none" cap="none" strike="noStrike">
                <a:solidFill>
                  <a:schemeClr val="dk1"/>
                </a:solidFill>
                <a:latin typeface="Arial"/>
                <a:ea typeface="Arial"/>
                <a:cs typeface="Arial"/>
                <a:sym typeface="Arial"/>
              </a:defRPr>
            </a:lvl9pPr>
          </a:lstStyle>
          <a:p/>
        </p:txBody>
      </p:sp>
      <p:sp>
        <p:nvSpPr>
          <p:cNvPr id="89" name="Shape 89"/>
          <p:cNvSpPr txBox="1"/>
          <p:nvPr>
            <p:ph idx="10" type="dt"/>
          </p:nvPr>
        </p:nvSpPr>
        <p:spPr>
          <a:xfrm>
            <a:off x="1829593" y="26645870"/>
            <a:ext cx="8532900" cy="20319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None/>
              <a:defRPr b="0" i="0" sz="74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9pPr>
          </a:lstStyle>
          <a:p/>
        </p:txBody>
      </p:sp>
      <p:sp>
        <p:nvSpPr>
          <p:cNvPr id="90" name="Shape 90"/>
          <p:cNvSpPr txBox="1"/>
          <p:nvPr>
            <p:ph idx="11" type="ftr"/>
          </p:nvPr>
        </p:nvSpPr>
        <p:spPr>
          <a:xfrm>
            <a:off x="12497593" y="26645870"/>
            <a:ext cx="11580900" cy="20319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None/>
              <a:defRPr b="0" i="0" sz="74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9pPr>
          </a:lstStyle>
          <a:p/>
        </p:txBody>
      </p:sp>
      <p:sp>
        <p:nvSpPr>
          <p:cNvPr id="91" name="Shape 91"/>
          <p:cNvSpPr txBox="1"/>
          <p:nvPr>
            <p:ph idx="12" type="sldNum"/>
          </p:nvPr>
        </p:nvSpPr>
        <p:spPr>
          <a:xfrm>
            <a:off x="26213593" y="26645870"/>
            <a:ext cx="8532900" cy="20319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Arial"/>
              <a:buNone/>
            </a:pPr>
            <a:fld id="{00000000-1234-1234-1234-123412341234}" type="slidenum">
              <a:rPr b="0" i="0" lang="en-US" sz="7400" u="none">
                <a:solidFill>
                  <a:schemeClr val="dk1"/>
                </a:solidFill>
                <a:latin typeface="Arial"/>
                <a:ea typeface="Arial"/>
                <a:cs typeface="Arial"/>
                <a:sym typeface="Aria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96" name="Shape 96"/>
        <p:cNvGrpSpPr/>
        <p:nvPr/>
      </p:nvGrpSpPr>
      <p:grpSpPr>
        <a:xfrm>
          <a:off x="0" y="0"/>
          <a:ext cx="0" cy="0"/>
          <a:chOff x="0" y="0"/>
          <a:chExt cx="0" cy="0"/>
        </a:xfrm>
      </p:grpSpPr>
      <p:sp>
        <p:nvSpPr>
          <p:cNvPr id="97" name="Shape 97"/>
          <p:cNvSpPr txBox="1"/>
          <p:nvPr>
            <p:ph type="title"/>
          </p:nvPr>
        </p:nvSpPr>
        <p:spPr>
          <a:xfrm>
            <a:off x="7169547" y="20482560"/>
            <a:ext cx="21945300" cy="2418000"/>
          </a:xfrm>
          <a:prstGeom prst="rect">
            <a:avLst/>
          </a:prstGeom>
          <a:noFill/>
          <a:ln>
            <a:noFill/>
          </a:ln>
        </p:spPr>
        <p:txBody>
          <a:bodyPr anchorCtr="0" anchor="b" bIns="91425" lIns="91425" rIns="91425" tIns="91425"/>
          <a:lstStyle>
            <a:lvl1pPr indent="0" lvl="0" marL="0" marR="0" rtl="0" algn="l">
              <a:spcBef>
                <a:spcPts val="0"/>
              </a:spcBef>
              <a:spcAft>
                <a:spcPts val="0"/>
              </a:spcAft>
              <a:buNone/>
              <a:defRPr b="1" i="0" sz="2000" u="none" cap="none" strike="noStrike">
                <a:solidFill>
                  <a:schemeClr val="dk2"/>
                </a:solidFill>
                <a:latin typeface="Arial"/>
                <a:ea typeface="Arial"/>
                <a:cs typeface="Arial"/>
                <a:sym typeface="Arial"/>
              </a:defRPr>
            </a:lvl1pPr>
            <a:lvl2pPr indent="0" lvl="1" marL="0" marR="0" rtl="0" algn="ctr">
              <a:spcBef>
                <a:spcPts val="0"/>
              </a:spcBef>
              <a:spcAft>
                <a:spcPts val="0"/>
              </a:spcAft>
              <a:buNone/>
              <a:defRPr b="0" i="0" sz="18100" u="none" cap="none" strike="noStrike">
                <a:solidFill>
                  <a:schemeClr val="dk2"/>
                </a:solidFill>
                <a:latin typeface="Arial"/>
                <a:ea typeface="Arial"/>
                <a:cs typeface="Arial"/>
                <a:sym typeface="Arial"/>
              </a:defRPr>
            </a:lvl2pPr>
            <a:lvl3pPr indent="0" lvl="2" marL="0" marR="0" rtl="0" algn="ctr">
              <a:spcBef>
                <a:spcPts val="0"/>
              </a:spcBef>
              <a:spcAft>
                <a:spcPts val="0"/>
              </a:spcAft>
              <a:buNone/>
              <a:defRPr b="0" i="0" sz="18100" u="none" cap="none" strike="noStrike">
                <a:solidFill>
                  <a:schemeClr val="dk2"/>
                </a:solidFill>
                <a:latin typeface="Arial"/>
                <a:ea typeface="Arial"/>
                <a:cs typeface="Arial"/>
                <a:sym typeface="Arial"/>
              </a:defRPr>
            </a:lvl3pPr>
            <a:lvl4pPr indent="0" lvl="3" marL="0" marR="0" rtl="0" algn="ctr">
              <a:spcBef>
                <a:spcPts val="0"/>
              </a:spcBef>
              <a:spcAft>
                <a:spcPts val="0"/>
              </a:spcAft>
              <a:buNone/>
              <a:defRPr b="0" i="0" sz="18100" u="none" cap="none" strike="noStrike">
                <a:solidFill>
                  <a:schemeClr val="dk2"/>
                </a:solidFill>
                <a:latin typeface="Arial"/>
                <a:ea typeface="Arial"/>
                <a:cs typeface="Arial"/>
                <a:sym typeface="Arial"/>
              </a:defRPr>
            </a:lvl4pPr>
            <a:lvl5pPr indent="0" lvl="4" marL="0" marR="0" rtl="0" algn="ctr">
              <a:spcBef>
                <a:spcPts val="0"/>
              </a:spcBef>
              <a:spcAft>
                <a:spcPts val="0"/>
              </a:spcAft>
              <a:buNone/>
              <a:defRPr b="0" i="0" sz="18100" u="none" cap="none" strike="noStrike">
                <a:solidFill>
                  <a:schemeClr val="dk2"/>
                </a:solidFill>
                <a:latin typeface="Arial"/>
                <a:ea typeface="Arial"/>
                <a:cs typeface="Arial"/>
                <a:sym typeface="Arial"/>
              </a:defRPr>
            </a:lvl5pPr>
            <a:lvl6pPr indent="0" lvl="5" marL="457200" marR="0" rtl="0" algn="ctr">
              <a:spcBef>
                <a:spcPts val="0"/>
              </a:spcBef>
              <a:spcAft>
                <a:spcPts val="0"/>
              </a:spcAft>
              <a:buNone/>
              <a:defRPr b="0" i="0" sz="18100" u="none" cap="none" strike="noStrike">
                <a:solidFill>
                  <a:schemeClr val="dk2"/>
                </a:solidFill>
                <a:latin typeface="Arial"/>
                <a:ea typeface="Arial"/>
                <a:cs typeface="Arial"/>
                <a:sym typeface="Arial"/>
              </a:defRPr>
            </a:lvl6pPr>
            <a:lvl7pPr indent="0" lvl="6" marL="914400" marR="0" rtl="0" algn="ctr">
              <a:spcBef>
                <a:spcPts val="0"/>
              </a:spcBef>
              <a:spcAft>
                <a:spcPts val="0"/>
              </a:spcAft>
              <a:buNone/>
              <a:defRPr b="0" i="0" sz="18100" u="none" cap="none" strike="noStrike">
                <a:solidFill>
                  <a:schemeClr val="dk2"/>
                </a:solidFill>
                <a:latin typeface="Arial"/>
                <a:ea typeface="Arial"/>
                <a:cs typeface="Arial"/>
                <a:sym typeface="Arial"/>
              </a:defRPr>
            </a:lvl7pPr>
            <a:lvl8pPr indent="0" lvl="7" marL="1371600" marR="0" rtl="0" algn="ctr">
              <a:spcBef>
                <a:spcPts val="0"/>
              </a:spcBef>
              <a:spcAft>
                <a:spcPts val="0"/>
              </a:spcAft>
              <a:buNone/>
              <a:defRPr b="0" i="0" sz="18100" u="none" cap="none" strike="noStrike">
                <a:solidFill>
                  <a:schemeClr val="dk2"/>
                </a:solidFill>
                <a:latin typeface="Arial"/>
                <a:ea typeface="Arial"/>
                <a:cs typeface="Arial"/>
                <a:sym typeface="Arial"/>
              </a:defRPr>
            </a:lvl8pPr>
            <a:lvl9pPr indent="0" lvl="8" marL="1828800" marR="0" rtl="0" algn="ctr">
              <a:spcBef>
                <a:spcPts val="0"/>
              </a:spcBef>
              <a:spcAft>
                <a:spcPts val="0"/>
              </a:spcAft>
              <a:buNone/>
              <a:defRPr b="0" i="0" sz="18100" u="none" cap="none" strike="noStrike">
                <a:solidFill>
                  <a:schemeClr val="dk2"/>
                </a:solidFill>
                <a:latin typeface="Arial"/>
                <a:ea typeface="Arial"/>
                <a:cs typeface="Arial"/>
                <a:sym typeface="Arial"/>
              </a:defRPr>
            </a:lvl9pPr>
          </a:lstStyle>
          <a:p/>
        </p:txBody>
      </p:sp>
      <p:sp>
        <p:nvSpPr>
          <p:cNvPr id="98" name="Shape 98"/>
          <p:cNvSpPr/>
          <p:nvPr>
            <p:ph idx="2" type="pic"/>
          </p:nvPr>
        </p:nvSpPr>
        <p:spPr>
          <a:xfrm>
            <a:off x="7169547" y="2614930"/>
            <a:ext cx="21945300" cy="17556600"/>
          </a:xfrm>
          <a:prstGeom prst="rect">
            <a:avLst/>
          </a:prstGeom>
          <a:noFill/>
          <a:ln>
            <a:noFill/>
          </a:ln>
        </p:spPr>
        <p:txBody>
          <a:bodyPr anchorCtr="0" anchor="t" bIns="91425" lIns="91425" rIns="91425" tIns="91425"/>
          <a:lstStyle>
            <a:lvl1pPr indent="0" lvl="0" marL="0" marR="0" rtl="0" algn="l">
              <a:spcBef>
                <a:spcPts val="640"/>
              </a:spcBef>
              <a:spcAft>
                <a:spcPts val="0"/>
              </a:spcAft>
              <a:buClr>
                <a:schemeClr val="dk1"/>
              </a:buClr>
              <a:buFont typeface="Times"/>
              <a:buNone/>
              <a:defRPr b="0" i="0" sz="3200" u="none" cap="none" strike="noStrike">
                <a:solidFill>
                  <a:schemeClr val="dk1"/>
                </a:solidFill>
                <a:latin typeface="Arial"/>
                <a:ea typeface="Arial"/>
                <a:cs typeface="Arial"/>
                <a:sym typeface="Arial"/>
              </a:defRPr>
            </a:lvl1pPr>
            <a:lvl2pPr indent="0" lvl="1" marL="457200" marR="0" rtl="0" algn="l">
              <a:spcBef>
                <a:spcPts val="560"/>
              </a:spcBef>
              <a:spcAft>
                <a:spcPts val="0"/>
              </a:spcAft>
              <a:buClr>
                <a:schemeClr val="dk1"/>
              </a:buClr>
              <a:buFont typeface="Arial"/>
              <a:buNone/>
              <a:defRPr b="0" i="0" sz="2800" u="none" cap="none" strike="noStrike">
                <a:solidFill>
                  <a:schemeClr val="dk1"/>
                </a:solidFill>
                <a:latin typeface="Arial"/>
                <a:ea typeface="Arial"/>
                <a:cs typeface="Arial"/>
                <a:sym typeface="Arial"/>
              </a:defRPr>
            </a:lvl2pPr>
            <a:lvl3pPr indent="0" lvl="2" marL="914400" marR="0" rtl="0" algn="l">
              <a:spcBef>
                <a:spcPts val="480"/>
              </a:spcBef>
              <a:spcAft>
                <a:spcPts val="0"/>
              </a:spcAft>
              <a:buClr>
                <a:schemeClr val="dk1"/>
              </a:buClr>
              <a:buFont typeface="Arial"/>
              <a:buNone/>
              <a:defRPr b="0" i="0" sz="2400" u="none" cap="none" strike="noStrike">
                <a:solidFill>
                  <a:schemeClr val="dk1"/>
                </a:solidFill>
                <a:latin typeface="Arial"/>
                <a:ea typeface="Arial"/>
                <a:cs typeface="Arial"/>
                <a:sym typeface="Arial"/>
              </a:defRPr>
            </a:lvl3pPr>
            <a:lvl4pPr indent="0" lvl="3" marL="1371600" marR="0" rtl="0" algn="l">
              <a:spcBef>
                <a:spcPts val="400"/>
              </a:spcBef>
              <a:spcAft>
                <a:spcPts val="0"/>
              </a:spcAft>
              <a:buClr>
                <a:schemeClr val="dk1"/>
              </a:buClr>
              <a:buFont typeface="Arial"/>
              <a:buNone/>
              <a:defRPr b="0" i="0" sz="2000" u="none" cap="none" strike="noStrike">
                <a:solidFill>
                  <a:schemeClr val="dk1"/>
                </a:solidFill>
                <a:latin typeface="Arial"/>
                <a:ea typeface="Arial"/>
                <a:cs typeface="Arial"/>
                <a:sym typeface="Arial"/>
              </a:defRPr>
            </a:lvl4pPr>
            <a:lvl5pPr indent="0" lvl="4" marL="1828800" marR="0" rtl="0" algn="l">
              <a:spcBef>
                <a:spcPts val="400"/>
              </a:spcBef>
              <a:spcAft>
                <a:spcPts val="0"/>
              </a:spcAft>
              <a:buClr>
                <a:schemeClr val="dk1"/>
              </a:buClr>
              <a:buFont typeface="Noto Sans Symbols"/>
              <a:buNone/>
              <a:defRPr b="0" i="0" sz="2000" u="none" cap="none" strike="noStrike">
                <a:solidFill>
                  <a:schemeClr val="dk1"/>
                </a:solidFill>
                <a:latin typeface="Arial"/>
                <a:ea typeface="Arial"/>
                <a:cs typeface="Arial"/>
                <a:sym typeface="Arial"/>
              </a:defRPr>
            </a:lvl5pPr>
            <a:lvl6pPr indent="0" lvl="5" marL="2286000" marR="0" rtl="0" algn="l">
              <a:spcBef>
                <a:spcPts val="400"/>
              </a:spcBef>
              <a:spcAft>
                <a:spcPts val="0"/>
              </a:spcAft>
              <a:buClr>
                <a:schemeClr val="dk1"/>
              </a:buClr>
              <a:buFont typeface="Noto Sans Symbols"/>
              <a:buNone/>
              <a:defRPr b="0" i="0" sz="2000" u="none" cap="none" strike="noStrike">
                <a:solidFill>
                  <a:schemeClr val="dk1"/>
                </a:solidFill>
                <a:latin typeface="Arial"/>
                <a:ea typeface="Arial"/>
                <a:cs typeface="Arial"/>
                <a:sym typeface="Arial"/>
              </a:defRPr>
            </a:lvl6pPr>
            <a:lvl7pPr indent="0" lvl="6" marL="2743200" marR="0" rtl="0" algn="l">
              <a:spcBef>
                <a:spcPts val="400"/>
              </a:spcBef>
              <a:spcAft>
                <a:spcPts val="0"/>
              </a:spcAft>
              <a:buClr>
                <a:schemeClr val="dk1"/>
              </a:buClr>
              <a:buFont typeface="Noto Sans Symbols"/>
              <a:buNone/>
              <a:defRPr b="0" i="0" sz="2000" u="none" cap="none" strike="noStrike">
                <a:solidFill>
                  <a:schemeClr val="dk1"/>
                </a:solidFill>
                <a:latin typeface="Arial"/>
                <a:ea typeface="Arial"/>
                <a:cs typeface="Arial"/>
                <a:sym typeface="Arial"/>
              </a:defRPr>
            </a:lvl7pPr>
            <a:lvl8pPr indent="0" lvl="7" marL="3200400" marR="0" rtl="0" algn="l">
              <a:spcBef>
                <a:spcPts val="400"/>
              </a:spcBef>
              <a:spcAft>
                <a:spcPts val="0"/>
              </a:spcAft>
              <a:buClr>
                <a:schemeClr val="dk1"/>
              </a:buClr>
              <a:buFont typeface="Noto Sans Symbols"/>
              <a:buNone/>
              <a:defRPr b="0" i="0" sz="2000" u="none" cap="none" strike="noStrike">
                <a:solidFill>
                  <a:schemeClr val="dk1"/>
                </a:solidFill>
                <a:latin typeface="Arial"/>
                <a:ea typeface="Arial"/>
                <a:cs typeface="Arial"/>
                <a:sym typeface="Arial"/>
              </a:defRPr>
            </a:lvl8pPr>
            <a:lvl9pPr indent="0" lvl="8" marL="3657600" marR="0" rtl="0" algn="l">
              <a:spcBef>
                <a:spcPts val="400"/>
              </a:spcBef>
              <a:spcAft>
                <a:spcPts val="0"/>
              </a:spcAft>
              <a:buClr>
                <a:schemeClr val="dk1"/>
              </a:buClr>
              <a:buFont typeface="Noto Sans Symbols"/>
              <a:buNone/>
              <a:defRPr b="0" i="0" sz="2000" u="none" cap="none" strike="noStrike">
                <a:solidFill>
                  <a:schemeClr val="dk1"/>
                </a:solidFill>
                <a:latin typeface="Arial"/>
                <a:ea typeface="Arial"/>
                <a:cs typeface="Arial"/>
                <a:sym typeface="Arial"/>
              </a:defRPr>
            </a:lvl9pPr>
          </a:lstStyle>
          <a:p/>
        </p:txBody>
      </p:sp>
      <p:sp>
        <p:nvSpPr>
          <p:cNvPr id="99" name="Shape 99"/>
          <p:cNvSpPr txBox="1"/>
          <p:nvPr>
            <p:ph idx="1" type="body"/>
          </p:nvPr>
        </p:nvSpPr>
        <p:spPr>
          <a:xfrm>
            <a:off x="7169547" y="22900639"/>
            <a:ext cx="21945300" cy="3434100"/>
          </a:xfrm>
          <a:prstGeom prst="rect">
            <a:avLst/>
          </a:prstGeom>
          <a:noFill/>
          <a:ln>
            <a:noFill/>
          </a:ln>
        </p:spPr>
        <p:txBody>
          <a:bodyPr anchorCtr="0" anchor="t" bIns="91425" lIns="91425" rIns="91425" tIns="91425"/>
          <a:lstStyle>
            <a:lvl1pPr indent="0" lvl="0" marL="0" marR="0" rtl="0" algn="l">
              <a:spcBef>
                <a:spcPts val="280"/>
              </a:spcBef>
              <a:spcAft>
                <a:spcPts val="0"/>
              </a:spcAft>
              <a:buClr>
                <a:schemeClr val="dk1"/>
              </a:buClr>
              <a:buFont typeface="Times"/>
              <a:buNone/>
              <a:defRPr b="0" i="0" sz="1400" u="none" cap="none" strike="noStrike">
                <a:solidFill>
                  <a:schemeClr val="dk1"/>
                </a:solidFill>
                <a:latin typeface="Arial"/>
                <a:ea typeface="Arial"/>
                <a:cs typeface="Arial"/>
                <a:sym typeface="Arial"/>
              </a:defRPr>
            </a:lvl1pPr>
            <a:lvl2pPr indent="0" lvl="1" marL="457200" marR="0" rtl="0" algn="l">
              <a:spcBef>
                <a:spcPts val="240"/>
              </a:spcBef>
              <a:spcAft>
                <a:spcPts val="0"/>
              </a:spcAft>
              <a:buClr>
                <a:schemeClr val="dk1"/>
              </a:buClr>
              <a:buFont typeface="Arial"/>
              <a:buNone/>
              <a:defRPr b="0" i="0" sz="1200" u="none" cap="none" strike="noStrike">
                <a:solidFill>
                  <a:schemeClr val="dk1"/>
                </a:solidFill>
                <a:latin typeface="Arial"/>
                <a:ea typeface="Arial"/>
                <a:cs typeface="Arial"/>
                <a:sym typeface="Arial"/>
              </a:defRPr>
            </a:lvl2pPr>
            <a:lvl3pPr indent="0" lvl="2" marL="914400" marR="0" rtl="0" algn="l">
              <a:spcBef>
                <a:spcPts val="200"/>
              </a:spcBef>
              <a:spcAft>
                <a:spcPts val="0"/>
              </a:spcAft>
              <a:buClr>
                <a:schemeClr val="dk1"/>
              </a:buClr>
              <a:buFont typeface="Arial"/>
              <a:buNone/>
              <a:defRPr b="0" i="0" sz="1000" u="none" cap="none" strike="noStrike">
                <a:solidFill>
                  <a:schemeClr val="dk1"/>
                </a:solidFill>
                <a:latin typeface="Arial"/>
                <a:ea typeface="Arial"/>
                <a:cs typeface="Arial"/>
                <a:sym typeface="Arial"/>
              </a:defRPr>
            </a:lvl3pPr>
            <a:lvl4pPr indent="0" lvl="3" marL="1371600" marR="0" rtl="0" algn="l">
              <a:spcBef>
                <a:spcPts val="180"/>
              </a:spcBef>
              <a:spcAft>
                <a:spcPts val="0"/>
              </a:spcAft>
              <a:buClr>
                <a:schemeClr val="dk1"/>
              </a:buClr>
              <a:buFont typeface="Arial"/>
              <a:buNone/>
              <a:defRPr b="0" i="0" sz="900" u="none" cap="none" strike="noStrike">
                <a:solidFill>
                  <a:schemeClr val="dk1"/>
                </a:solidFill>
                <a:latin typeface="Arial"/>
                <a:ea typeface="Arial"/>
                <a:cs typeface="Arial"/>
                <a:sym typeface="Arial"/>
              </a:defRPr>
            </a:lvl4pPr>
            <a:lvl5pPr indent="0" lvl="4" marL="1828800" marR="0" rtl="0" algn="l">
              <a:spcBef>
                <a:spcPts val="180"/>
              </a:spcBef>
              <a:spcAft>
                <a:spcPts val="0"/>
              </a:spcAft>
              <a:buClr>
                <a:schemeClr val="dk1"/>
              </a:buClr>
              <a:buFont typeface="Noto Sans Symbols"/>
              <a:buNone/>
              <a:defRPr b="0" i="0" sz="900" u="none" cap="none" strike="noStrike">
                <a:solidFill>
                  <a:schemeClr val="dk1"/>
                </a:solidFill>
                <a:latin typeface="Arial"/>
                <a:ea typeface="Arial"/>
                <a:cs typeface="Arial"/>
                <a:sym typeface="Arial"/>
              </a:defRPr>
            </a:lvl5pPr>
            <a:lvl6pPr indent="0" lvl="5" marL="2286000" marR="0" rtl="0" algn="l">
              <a:spcBef>
                <a:spcPts val="180"/>
              </a:spcBef>
              <a:spcAft>
                <a:spcPts val="0"/>
              </a:spcAft>
              <a:buClr>
                <a:schemeClr val="dk1"/>
              </a:buClr>
              <a:buFont typeface="Noto Sans Symbols"/>
              <a:buNone/>
              <a:defRPr b="0" i="0" sz="900" u="none" cap="none" strike="noStrike">
                <a:solidFill>
                  <a:schemeClr val="dk1"/>
                </a:solidFill>
                <a:latin typeface="Arial"/>
                <a:ea typeface="Arial"/>
                <a:cs typeface="Arial"/>
                <a:sym typeface="Arial"/>
              </a:defRPr>
            </a:lvl6pPr>
            <a:lvl7pPr indent="0" lvl="6" marL="2743200" marR="0" rtl="0" algn="l">
              <a:spcBef>
                <a:spcPts val="180"/>
              </a:spcBef>
              <a:spcAft>
                <a:spcPts val="0"/>
              </a:spcAft>
              <a:buClr>
                <a:schemeClr val="dk1"/>
              </a:buClr>
              <a:buFont typeface="Noto Sans Symbols"/>
              <a:buNone/>
              <a:defRPr b="0" i="0" sz="900" u="none" cap="none" strike="noStrike">
                <a:solidFill>
                  <a:schemeClr val="dk1"/>
                </a:solidFill>
                <a:latin typeface="Arial"/>
                <a:ea typeface="Arial"/>
                <a:cs typeface="Arial"/>
                <a:sym typeface="Arial"/>
              </a:defRPr>
            </a:lvl7pPr>
            <a:lvl8pPr indent="0" lvl="7" marL="3200400" marR="0" rtl="0" algn="l">
              <a:spcBef>
                <a:spcPts val="180"/>
              </a:spcBef>
              <a:spcAft>
                <a:spcPts val="0"/>
              </a:spcAft>
              <a:buClr>
                <a:schemeClr val="dk1"/>
              </a:buClr>
              <a:buFont typeface="Noto Sans Symbols"/>
              <a:buNone/>
              <a:defRPr b="0" i="0" sz="900" u="none" cap="none" strike="noStrike">
                <a:solidFill>
                  <a:schemeClr val="dk1"/>
                </a:solidFill>
                <a:latin typeface="Arial"/>
                <a:ea typeface="Arial"/>
                <a:cs typeface="Arial"/>
                <a:sym typeface="Arial"/>
              </a:defRPr>
            </a:lvl8pPr>
            <a:lvl9pPr indent="0" lvl="8" marL="3657600" marR="0" rtl="0" algn="l">
              <a:spcBef>
                <a:spcPts val="180"/>
              </a:spcBef>
              <a:spcAft>
                <a:spcPts val="0"/>
              </a:spcAft>
              <a:buClr>
                <a:schemeClr val="dk1"/>
              </a:buClr>
              <a:buFont typeface="Noto Sans Symbols"/>
              <a:buNone/>
              <a:defRPr b="0" i="0" sz="900" u="none" cap="none" strike="noStrike">
                <a:solidFill>
                  <a:schemeClr val="dk1"/>
                </a:solidFill>
                <a:latin typeface="Arial"/>
                <a:ea typeface="Arial"/>
                <a:cs typeface="Arial"/>
                <a:sym typeface="Arial"/>
              </a:defRPr>
            </a:lvl9pPr>
          </a:lstStyle>
          <a:p/>
        </p:txBody>
      </p:sp>
      <p:sp>
        <p:nvSpPr>
          <p:cNvPr id="100" name="Shape 100"/>
          <p:cNvSpPr txBox="1"/>
          <p:nvPr>
            <p:ph idx="10" type="dt"/>
          </p:nvPr>
        </p:nvSpPr>
        <p:spPr>
          <a:xfrm>
            <a:off x="1829593" y="26645870"/>
            <a:ext cx="8532900" cy="20319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None/>
              <a:defRPr b="0" i="0" sz="74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9pPr>
          </a:lstStyle>
          <a:p/>
        </p:txBody>
      </p:sp>
      <p:sp>
        <p:nvSpPr>
          <p:cNvPr id="101" name="Shape 101"/>
          <p:cNvSpPr txBox="1"/>
          <p:nvPr>
            <p:ph idx="11" type="ftr"/>
          </p:nvPr>
        </p:nvSpPr>
        <p:spPr>
          <a:xfrm>
            <a:off x="12497593" y="26645870"/>
            <a:ext cx="11580900" cy="20319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None/>
              <a:defRPr b="0" i="0" sz="74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9pPr>
          </a:lstStyle>
          <a:p/>
        </p:txBody>
      </p:sp>
      <p:sp>
        <p:nvSpPr>
          <p:cNvPr id="102" name="Shape 102"/>
          <p:cNvSpPr txBox="1"/>
          <p:nvPr>
            <p:ph idx="12" type="sldNum"/>
          </p:nvPr>
        </p:nvSpPr>
        <p:spPr>
          <a:xfrm>
            <a:off x="26213593" y="26645870"/>
            <a:ext cx="8532900" cy="20319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Arial"/>
              <a:buNone/>
            </a:pPr>
            <a:fld id="{00000000-1234-1234-1234-123412341234}" type="slidenum">
              <a:rPr b="0" i="0" lang="en-US" sz="7400" u="none">
                <a:solidFill>
                  <a:schemeClr val="dk1"/>
                </a:solidFill>
                <a:latin typeface="Arial"/>
                <a:ea typeface="Arial"/>
                <a:cs typeface="Arial"/>
                <a:sym typeface="Aria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3.xml"/></Relationships>
</file>

<file path=ppt/slideMasters/_rels/slideMaster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theme" Target="../theme/theme2.xml"/></Relationships>
</file>

<file path=ppt/slideMasters/_rels/slideMaster1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theme" Target="../theme/theme8.xml"/></Relationships>
</file>

<file path=ppt/slideMasters/_rels/slideMaster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theme" Target="../theme/theme6.xml"/></Relationships>
</file>

<file path=ppt/slideMasters/_rels/slideMaster2.xml.rels><?xml version="1.0" encoding="UTF-8" standalone="yes"?><Relationships xmlns="http://schemas.openxmlformats.org/package/2006/relationships"><Relationship Id="rId1" Type="http://schemas.openxmlformats.org/officeDocument/2006/relationships/theme" Target="../theme/theme13.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theme" Target="../theme/theme7.xml"/></Relationships>
</file>

<file path=ppt/slideMasters/_rels/slideMaster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theme" Target="../theme/theme10.xml"/></Relationships>
</file>

<file path=ppt/slideMasters/_rels/slideMaster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theme" Target="../theme/theme4.xml"/></Relationships>
</file>

<file path=ppt/slideMasters/_rels/slideMaster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theme" Target="../theme/theme9.xml"/></Relationships>
</file>

<file path=ppt/slideMasters/_rels/slideMaster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theme" Target="../theme/theme11.xml"/></Relationships>
</file>

<file path=ppt/slideMasters/_rels/slideMaster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theme" Target="../theme/theme1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9" name="Shape 9"/>
        <p:cNvGrpSpPr/>
        <p:nvPr/>
      </p:nvGrpSpPr>
      <p:grpSpPr>
        <a:xfrm>
          <a:off x="0" y="0"/>
          <a:ext cx="0" cy="0"/>
          <a:chOff x="0" y="0"/>
          <a:chExt cx="0" cy="0"/>
        </a:xfrm>
      </p:grpSpPr>
      <p:sp>
        <p:nvSpPr>
          <p:cNvPr id="10" name="Shape 10"/>
          <p:cNvSpPr txBox="1"/>
          <p:nvPr>
            <p:ph idx="10" type="dt"/>
          </p:nvPr>
        </p:nvSpPr>
        <p:spPr>
          <a:xfrm>
            <a:off x="1829593" y="26645870"/>
            <a:ext cx="8532900" cy="20319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9pPr>
          </a:lstStyle>
          <a:p/>
        </p:txBody>
      </p:sp>
      <p:sp>
        <p:nvSpPr>
          <p:cNvPr id="11" name="Shape 11"/>
          <p:cNvSpPr txBox="1"/>
          <p:nvPr>
            <p:ph idx="11" type="ftr"/>
          </p:nvPr>
        </p:nvSpPr>
        <p:spPr>
          <a:xfrm>
            <a:off x="12497593" y="26645870"/>
            <a:ext cx="11580900" cy="20319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9pPr>
          </a:lstStyle>
          <a:p/>
        </p:txBody>
      </p:sp>
      <p:sp>
        <p:nvSpPr>
          <p:cNvPr id="12" name="Shape 12"/>
          <p:cNvSpPr txBox="1"/>
          <p:nvPr>
            <p:ph idx="12" type="sldNum"/>
          </p:nvPr>
        </p:nvSpPr>
        <p:spPr>
          <a:xfrm>
            <a:off x="26213593" y="26645870"/>
            <a:ext cx="8532900" cy="20319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Arial"/>
              <a:buNone/>
            </a:pPr>
            <a:fld id="{00000000-1234-1234-1234-123412341234}" type="slidenum">
              <a:rPr b="0" i="0" lang="en-US" sz="7400" u="none" cap="none" strike="noStrike">
                <a:solidFill>
                  <a:schemeClr val="dk1"/>
                </a:solidFill>
                <a:latin typeface="Arial"/>
                <a:ea typeface="Arial"/>
                <a:cs typeface="Arial"/>
                <a:sym typeface="Arial"/>
              </a:rPr>
              <a:t>‹#›</a:t>
            </a:fld>
          </a:p>
        </p:txBody>
      </p:sp>
    </p:spTree>
  </p:cSld>
  <p:clrMap accent1="accent1" accent2="accent2" accent3="accent3" accent4="accent4" accent5="accent5" accent6="accent6" bg1="lt1" bg2="dk2" tx1="dk1" tx2="lt2" folHlink="folHlink" hlink="hlink"/>
  <p:sldLayoutIdLst>
    <p:sldLayoutId id="2147483648"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10.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92" name="Shape 92"/>
        <p:cNvGrpSpPr/>
        <p:nvPr/>
      </p:nvGrpSpPr>
      <p:grpSpPr>
        <a:xfrm>
          <a:off x="0" y="0"/>
          <a:ext cx="0" cy="0"/>
          <a:chOff x="0" y="0"/>
          <a:chExt cx="0" cy="0"/>
        </a:xfrm>
      </p:grpSpPr>
      <p:sp>
        <p:nvSpPr>
          <p:cNvPr id="93" name="Shape 93"/>
          <p:cNvSpPr txBox="1"/>
          <p:nvPr>
            <p:ph idx="10" type="dt"/>
          </p:nvPr>
        </p:nvSpPr>
        <p:spPr>
          <a:xfrm>
            <a:off x="1829593" y="26645870"/>
            <a:ext cx="8532900" cy="20319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None/>
              <a:defRPr b="0" i="0" sz="74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9pPr>
          </a:lstStyle>
          <a:p/>
        </p:txBody>
      </p:sp>
      <p:sp>
        <p:nvSpPr>
          <p:cNvPr id="94" name="Shape 94"/>
          <p:cNvSpPr txBox="1"/>
          <p:nvPr>
            <p:ph idx="11" type="ftr"/>
          </p:nvPr>
        </p:nvSpPr>
        <p:spPr>
          <a:xfrm>
            <a:off x="12497593" y="26645870"/>
            <a:ext cx="11580900" cy="20319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None/>
              <a:defRPr b="0" i="0" sz="74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9pPr>
          </a:lstStyle>
          <a:p/>
        </p:txBody>
      </p:sp>
      <p:sp>
        <p:nvSpPr>
          <p:cNvPr id="95" name="Shape 95"/>
          <p:cNvSpPr txBox="1"/>
          <p:nvPr>
            <p:ph idx="12" type="sldNum"/>
          </p:nvPr>
        </p:nvSpPr>
        <p:spPr>
          <a:xfrm>
            <a:off x="26213593" y="26645870"/>
            <a:ext cx="8532900" cy="20319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Arial"/>
              <a:buNone/>
            </a:pPr>
            <a:fld id="{00000000-1234-1234-1234-123412341234}" type="slidenum">
              <a:rPr b="0" i="0" lang="en-US" sz="7400" u="none">
                <a:solidFill>
                  <a:schemeClr val="dk1"/>
                </a:solidFill>
                <a:latin typeface="Arial"/>
                <a:ea typeface="Arial"/>
                <a:cs typeface="Arial"/>
                <a:sym typeface="Arial"/>
              </a:rPr>
              <a:t>‹#›</a:t>
            </a:fld>
          </a:p>
        </p:txBody>
      </p:sp>
    </p:spTree>
  </p:cSld>
  <p:clrMap accent1="accent1" accent2="accent2" accent3="accent3" accent4="accent4" accent5="accent5" accent6="accent6" bg1="lt1" bg2="dk2" tx1="dk1" tx2="lt2" folHlink="folHlink" hlink="hlink"/>
  <p:sldLayoutIdLst>
    <p:sldLayoutId id="2147483656"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1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103" name="Shape 103"/>
        <p:cNvGrpSpPr/>
        <p:nvPr/>
      </p:nvGrpSpPr>
      <p:grpSpPr>
        <a:xfrm>
          <a:off x="0" y="0"/>
          <a:ext cx="0" cy="0"/>
          <a:chOff x="0" y="0"/>
          <a:chExt cx="0" cy="0"/>
        </a:xfrm>
      </p:grpSpPr>
      <p:sp>
        <p:nvSpPr>
          <p:cNvPr id="104" name="Shape 104"/>
          <p:cNvSpPr txBox="1"/>
          <p:nvPr>
            <p:ph idx="10" type="dt"/>
          </p:nvPr>
        </p:nvSpPr>
        <p:spPr>
          <a:xfrm>
            <a:off x="1829593" y="26645870"/>
            <a:ext cx="8532900" cy="20319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None/>
              <a:defRPr b="0" i="0" sz="74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9pPr>
          </a:lstStyle>
          <a:p/>
        </p:txBody>
      </p:sp>
      <p:sp>
        <p:nvSpPr>
          <p:cNvPr id="105" name="Shape 105"/>
          <p:cNvSpPr txBox="1"/>
          <p:nvPr>
            <p:ph idx="11" type="ftr"/>
          </p:nvPr>
        </p:nvSpPr>
        <p:spPr>
          <a:xfrm>
            <a:off x="12497593" y="26645870"/>
            <a:ext cx="11580900" cy="20319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None/>
              <a:defRPr b="0" i="0" sz="74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9pPr>
          </a:lstStyle>
          <a:p/>
        </p:txBody>
      </p:sp>
      <p:sp>
        <p:nvSpPr>
          <p:cNvPr id="106" name="Shape 106"/>
          <p:cNvSpPr txBox="1"/>
          <p:nvPr>
            <p:ph idx="12" type="sldNum"/>
          </p:nvPr>
        </p:nvSpPr>
        <p:spPr>
          <a:xfrm>
            <a:off x="26213593" y="26645870"/>
            <a:ext cx="8532900" cy="20319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Arial"/>
              <a:buNone/>
            </a:pPr>
            <a:fld id="{00000000-1234-1234-1234-123412341234}" type="slidenum">
              <a:rPr b="0" i="0" lang="en-US" sz="7400" u="none">
                <a:solidFill>
                  <a:schemeClr val="dk1"/>
                </a:solidFill>
                <a:latin typeface="Arial"/>
                <a:ea typeface="Arial"/>
                <a:cs typeface="Arial"/>
                <a:sym typeface="Arial"/>
              </a:rPr>
              <a:t>‹#›</a:t>
            </a:fld>
          </a:p>
        </p:txBody>
      </p:sp>
    </p:spTree>
  </p:cSld>
  <p:clrMap accent1="accent1" accent2="accent2" accent3="accent3" accent4="accent4" accent5="accent5" accent6="accent6" bg1="lt1" bg2="dk2" tx1="dk1" tx2="lt2" folHlink="folHlink" hlink="hlink"/>
  <p:sldLayoutIdLst>
    <p:sldLayoutId id="2147483657"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1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113" name="Shape 113"/>
        <p:cNvGrpSpPr/>
        <p:nvPr/>
      </p:nvGrpSpPr>
      <p:grpSpPr>
        <a:xfrm>
          <a:off x="0" y="0"/>
          <a:ext cx="0" cy="0"/>
          <a:chOff x="0" y="0"/>
          <a:chExt cx="0" cy="0"/>
        </a:xfrm>
      </p:grpSpPr>
      <p:sp>
        <p:nvSpPr>
          <p:cNvPr id="114" name="Shape 114"/>
          <p:cNvSpPr txBox="1"/>
          <p:nvPr>
            <p:ph idx="10" type="dt"/>
          </p:nvPr>
        </p:nvSpPr>
        <p:spPr>
          <a:xfrm>
            <a:off x="1829593" y="26645870"/>
            <a:ext cx="8532900" cy="20319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None/>
              <a:defRPr b="0" i="0" sz="74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9pPr>
          </a:lstStyle>
          <a:p/>
        </p:txBody>
      </p:sp>
      <p:sp>
        <p:nvSpPr>
          <p:cNvPr id="115" name="Shape 115"/>
          <p:cNvSpPr txBox="1"/>
          <p:nvPr>
            <p:ph idx="11" type="ftr"/>
          </p:nvPr>
        </p:nvSpPr>
        <p:spPr>
          <a:xfrm>
            <a:off x="12497593" y="26645870"/>
            <a:ext cx="11580900" cy="20319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None/>
              <a:defRPr b="0" i="0" sz="74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9pPr>
          </a:lstStyle>
          <a:p/>
        </p:txBody>
      </p:sp>
      <p:sp>
        <p:nvSpPr>
          <p:cNvPr id="116" name="Shape 116"/>
          <p:cNvSpPr txBox="1"/>
          <p:nvPr>
            <p:ph idx="12" type="sldNum"/>
          </p:nvPr>
        </p:nvSpPr>
        <p:spPr>
          <a:xfrm>
            <a:off x="26213593" y="26645870"/>
            <a:ext cx="8532900" cy="20319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Arial"/>
              <a:buNone/>
            </a:pPr>
            <a:fld id="{00000000-1234-1234-1234-123412341234}" type="slidenum">
              <a:rPr b="0" i="0" lang="en-US" sz="7400" u="none">
                <a:solidFill>
                  <a:schemeClr val="dk1"/>
                </a:solidFill>
                <a:latin typeface="Arial"/>
                <a:ea typeface="Arial"/>
                <a:cs typeface="Arial"/>
                <a:sym typeface="Arial"/>
              </a:rPr>
              <a:t>‹#›</a:t>
            </a:fld>
          </a:p>
        </p:txBody>
      </p:sp>
    </p:spTree>
  </p:cSld>
  <p:clrMap accent1="accent1" accent2="accent2" accent3="accent3" accent4="accent4" accent5="accent5" accent6="accent6" bg1="lt1" bg2="dk2" tx1="dk1" tx2="lt2" folHlink="folHlink" hlink="hlink"/>
  <p:sldLayoutIdLst>
    <p:sldLayoutId id="2147483658"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19" name="Shape 19"/>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20" name="Shape 20"/>
        <p:cNvGrpSpPr/>
        <p:nvPr/>
      </p:nvGrpSpPr>
      <p:grpSpPr>
        <a:xfrm>
          <a:off x="0" y="0"/>
          <a:ext cx="0" cy="0"/>
          <a:chOff x="0" y="0"/>
          <a:chExt cx="0" cy="0"/>
        </a:xfrm>
      </p:grpSpPr>
      <p:sp>
        <p:nvSpPr>
          <p:cNvPr id="21" name="Shape 21"/>
          <p:cNvSpPr txBox="1"/>
          <p:nvPr>
            <p:ph idx="10" type="dt"/>
          </p:nvPr>
        </p:nvSpPr>
        <p:spPr>
          <a:xfrm>
            <a:off x="1829593" y="26645870"/>
            <a:ext cx="8532900" cy="20319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None/>
              <a:defRPr b="0" i="0" sz="74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9pPr>
          </a:lstStyle>
          <a:p/>
        </p:txBody>
      </p:sp>
      <p:sp>
        <p:nvSpPr>
          <p:cNvPr id="22" name="Shape 22"/>
          <p:cNvSpPr txBox="1"/>
          <p:nvPr>
            <p:ph idx="11" type="ftr"/>
          </p:nvPr>
        </p:nvSpPr>
        <p:spPr>
          <a:xfrm>
            <a:off x="12497593" y="26645870"/>
            <a:ext cx="11580900" cy="20319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None/>
              <a:defRPr b="0" i="0" sz="74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9pPr>
          </a:lstStyle>
          <a:p/>
        </p:txBody>
      </p:sp>
      <p:sp>
        <p:nvSpPr>
          <p:cNvPr id="23" name="Shape 23"/>
          <p:cNvSpPr txBox="1"/>
          <p:nvPr>
            <p:ph idx="12" type="sldNum"/>
          </p:nvPr>
        </p:nvSpPr>
        <p:spPr>
          <a:xfrm>
            <a:off x="26213593" y="26645870"/>
            <a:ext cx="8532900" cy="20319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Arial"/>
              <a:buNone/>
            </a:pPr>
            <a:fld id="{00000000-1234-1234-1234-123412341234}" type="slidenum">
              <a:rPr b="0" i="0" lang="en-US" sz="7400" u="none">
                <a:solidFill>
                  <a:schemeClr val="dk1"/>
                </a:solidFill>
                <a:latin typeface="Arial"/>
                <a:ea typeface="Arial"/>
                <a:cs typeface="Arial"/>
                <a:sym typeface="Arial"/>
              </a:rPr>
              <a:t>‹#›</a:t>
            </a:fld>
          </a:p>
        </p:txBody>
      </p:sp>
    </p:spTree>
  </p:cSld>
  <p:clrMap accent1="accent1" accent2="accent2" accent3="accent3" accent4="accent4" accent5="accent5" accent6="accent6" bg1="lt1" bg2="dk2" tx1="dk1" tx2="lt2" folHlink="folHlink" hlink="hlink"/>
  <p:sldLayoutIdLst>
    <p:sldLayoutId id="2147483649"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30" name="Shape 30"/>
        <p:cNvGrpSpPr/>
        <p:nvPr/>
      </p:nvGrpSpPr>
      <p:grpSpPr>
        <a:xfrm>
          <a:off x="0" y="0"/>
          <a:ext cx="0" cy="0"/>
          <a:chOff x="0" y="0"/>
          <a:chExt cx="0" cy="0"/>
        </a:xfrm>
      </p:grpSpPr>
      <p:sp>
        <p:nvSpPr>
          <p:cNvPr id="31" name="Shape 31"/>
          <p:cNvSpPr txBox="1"/>
          <p:nvPr>
            <p:ph idx="10" type="dt"/>
          </p:nvPr>
        </p:nvSpPr>
        <p:spPr>
          <a:xfrm>
            <a:off x="1829593" y="26645870"/>
            <a:ext cx="8532900" cy="20319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None/>
              <a:defRPr b="0" i="0" sz="74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9pPr>
          </a:lstStyle>
          <a:p/>
        </p:txBody>
      </p:sp>
      <p:sp>
        <p:nvSpPr>
          <p:cNvPr id="32" name="Shape 32"/>
          <p:cNvSpPr txBox="1"/>
          <p:nvPr>
            <p:ph idx="11" type="ftr"/>
          </p:nvPr>
        </p:nvSpPr>
        <p:spPr>
          <a:xfrm>
            <a:off x="12497593" y="26645870"/>
            <a:ext cx="11580900" cy="20319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None/>
              <a:defRPr b="0" i="0" sz="74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9pPr>
          </a:lstStyle>
          <a:p/>
        </p:txBody>
      </p:sp>
      <p:sp>
        <p:nvSpPr>
          <p:cNvPr id="33" name="Shape 33"/>
          <p:cNvSpPr txBox="1"/>
          <p:nvPr>
            <p:ph idx="12" type="sldNum"/>
          </p:nvPr>
        </p:nvSpPr>
        <p:spPr>
          <a:xfrm>
            <a:off x="26213593" y="26645870"/>
            <a:ext cx="8532900" cy="20319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Arial"/>
              <a:buNone/>
            </a:pPr>
            <a:fld id="{00000000-1234-1234-1234-123412341234}" type="slidenum">
              <a:rPr b="0" i="0" lang="en-US" sz="7400" u="none">
                <a:solidFill>
                  <a:schemeClr val="dk1"/>
                </a:solidFill>
                <a:latin typeface="Arial"/>
                <a:ea typeface="Arial"/>
                <a:cs typeface="Arial"/>
                <a:sym typeface="Arial"/>
              </a:rPr>
              <a:t>‹#›</a:t>
            </a:fld>
          </a:p>
        </p:txBody>
      </p:sp>
    </p:spTree>
  </p:cSld>
  <p:clrMap accent1="accent1" accent2="accent2" accent3="accent3" accent4="accent4" accent5="accent5" accent6="accent6" bg1="lt1" bg2="dk2" tx1="dk1" tx2="lt2" folHlink="folHlink" hlink="hlink"/>
  <p:sldLayoutIdLst>
    <p:sldLayoutId id="2147483650"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40" name="Shape 40"/>
        <p:cNvGrpSpPr/>
        <p:nvPr/>
      </p:nvGrpSpPr>
      <p:grpSpPr>
        <a:xfrm>
          <a:off x="0" y="0"/>
          <a:ext cx="0" cy="0"/>
          <a:chOff x="0" y="0"/>
          <a:chExt cx="0" cy="0"/>
        </a:xfrm>
      </p:grpSpPr>
      <p:sp>
        <p:nvSpPr>
          <p:cNvPr id="41" name="Shape 41"/>
          <p:cNvSpPr txBox="1"/>
          <p:nvPr>
            <p:ph idx="10" type="dt"/>
          </p:nvPr>
        </p:nvSpPr>
        <p:spPr>
          <a:xfrm>
            <a:off x="1829593" y="26645870"/>
            <a:ext cx="8532900" cy="20319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None/>
              <a:defRPr b="0" i="0" sz="74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9pPr>
          </a:lstStyle>
          <a:p/>
        </p:txBody>
      </p:sp>
      <p:sp>
        <p:nvSpPr>
          <p:cNvPr id="42" name="Shape 42"/>
          <p:cNvSpPr txBox="1"/>
          <p:nvPr>
            <p:ph idx="11" type="ftr"/>
          </p:nvPr>
        </p:nvSpPr>
        <p:spPr>
          <a:xfrm>
            <a:off x="12497593" y="26645870"/>
            <a:ext cx="11580900" cy="20319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None/>
              <a:defRPr b="0" i="0" sz="74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9pPr>
          </a:lstStyle>
          <a:p/>
        </p:txBody>
      </p:sp>
      <p:sp>
        <p:nvSpPr>
          <p:cNvPr id="43" name="Shape 43"/>
          <p:cNvSpPr txBox="1"/>
          <p:nvPr>
            <p:ph idx="12" type="sldNum"/>
          </p:nvPr>
        </p:nvSpPr>
        <p:spPr>
          <a:xfrm>
            <a:off x="26213593" y="26645870"/>
            <a:ext cx="8532900" cy="20319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Arial"/>
              <a:buNone/>
            </a:pPr>
            <a:fld id="{00000000-1234-1234-1234-123412341234}" type="slidenum">
              <a:rPr b="0" i="0" lang="en-US" sz="7400" u="none">
                <a:solidFill>
                  <a:schemeClr val="dk1"/>
                </a:solidFill>
                <a:latin typeface="Arial"/>
                <a:ea typeface="Arial"/>
                <a:cs typeface="Arial"/>
                <a:sym typeface="Arial"/>
              </a:rPr>
              <a:t>‹#›</a:t>
            </a:fld>
          </a:p>
        </p:txBody>
      </p:sp>
    </p:spTree>
  </p:cSld>
  <p:clrMap accent1="accent1" accent2="accent2" accent3="accent3" accent4="accent4" accent5="accent5" accent6="accent6" bg1="lt1" bg2="dk2" tx1="dk1" tx2="lt2" folHlink="folHlink" hlink="hlink"/>
  <p:sldLayoutIdLst>
    <p:sldLayoutId id="2147483651"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1" name="Shape 51"/>
        <p:cNvGrpSpPr/>
        <p:nvPr/>
      </p:nvGrpSpPr>
      <p:grpSpPr>
        <a:xfrm>
          <a:off x="0" y="0"/>
          <a:ext cx="0" cy="0"/>
          <a:chOff x="0" y="0"/>
          <a:chExt cx="0" cy="0"/>
        </a:xfrm>
      </p:grpSpPr>
      <p:sp>
        <p:nvSpPr>
          <p:cNvPr id="52" name="Shape 52"/>
          <p:cNvSpPr txBox="1"/>
          <p:nvPr>
            <p:ph idx="10" type="dt"/>
          </p:nvPr>
        </p:nvSpPr>
        <p:spPr>
          <a:xfrm>
            <a:off x="1829593" y="26645870"/>
            <a:ext cx="8532900" cy="20319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None/>
              <a:defRPr b="0" i="0" sz="74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9pPr>
          </a:lstStyle>
          <a:p/>
        </p:txBody>
      </p:sp>
      <p:sp>
        <p:nvSpPr>
          <p:cNvPr id="53" name="Shape 53"/>
          <p:cNvSpPr txBox="1"/>
          <p:nvPr>
            <p:ph idx="11" type="ftr"/>
          </p:nvPr>
        </p:nvSpPr>
        <p:spPr>
          <a:xfrm>
            <a:off x="12497593" y="26645870"/>
            <a:ext cx="11580900" cy="20319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None/>
              <a:defRPr b="0" i="0" sz="74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9pPr>
          </a:lstStyle>
          <a:p/>
        </p:txBody>
      </p:sp>
      <p:sp>
        <p:nvSpPr>
          <p:cNvPr id="54" name="Shape 54"/>
          <p:cNvSpPr txBox="1"/>
          <p:nvPr>
            <p:ph idx="12" type="sldNum"/>
          </p:nvPr>
        </p:nvSpPr>
        <p:spPr>
          <a:xfrm>
            <a:off x="26213593" y="26645870"/>
            <a:ext cx="8532900" cy="20319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Arial"/>
              <a:buNone/>
            </a:pPr>
            <a:fld id="{00000000-1234-1234-1234-123412341234}" type="slidenum">
              <a:rPr b="0" i="0" lang="en-US" sz="7400" u="none">
                <a:solidFill>
                  <a:schemeClr val="dk1"/>
                </a:solidFill>
                <a:latin typeface="Arial"/>
                <a:ea typeface="Arial"/>
                <a:cs typeface="Arial"/>
                <a:sym typeface="Arial"/>
              </a:rPr>
              <a:t>‹#›</a:t>
            </a:fld>
          </a:p>
        </p:txBody>
      </p:sp>
    </p:spTree>
  </p:cSld>
  <p:clrMap accent1="accent1" accent2="accent2" accent3="accent3" accent4="accent4" accent5="accent5" accent6="accent6" bg1="lt1" bg2="dk2" tx1="dk1" tx2="lt2" folHlink="folHlink" hlink="hlink"/>
  <p:sldLayoutIdLst>
    <p:sldLayoutId id="2147483652"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7.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64" name="Shape 64"/>
        <p:cNvGrpSpPr/>
        <p:nvPr/>
      </p:nvGrpSpPr>
      <p:grpSpPr>
        <a:xfrm>
          <a:off x="0" y="0"/>
          <a:ext cx="0" cy="0"/>
          <a:chOff x="0" y="0"/>
          <a:chExt cx="0" cy="0"/>
        </a:xfrm>
      </p:grpSpPr>
      <p:sp>
        <p:nvSpPr>
          <p:cNvPr id="65" name="Shape 65"/>
          <p:cNvSpPr txBox="1"/>
          <p:nvPr>
            <p:ph idx="10" type="dt"/>
          </p:nvPr>
        </p:nvSpPr>
        <p:spPr>
          <a:xfrm>
            <a:off x="1829593" y="26645870"/>
            <a:ext cx="8532900" cy="20319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None/>
              <a:defRPr b="0" i="0" sz="74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9pPr>
          </a:lstStyle>
          <a:p/>
        </p:txBody>
      </p:sp>
      <p:sp>
        <p:nvSpPr>
          <p:cNvPr id="66" name="Shape 66"/>
          <p:cNvSpPr txBox="1"/>
          <p:nvPr>
            <p:ph idx="11" type="ftr"/>
          </p:nvPr>
        </p:nvSpPr>
        <p:spPr>
          <a:xfrm>
            <a:off x="12497593" y="26645870"/>
            <a:ext cx="11580900" cy="20319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None/>
              <a:defRPr b="0" i="0" sz="74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9pPr>
          </a:lstStyle>
          <a:p/>
        </p:txBody>
      </p:sp>
      <p:sp>
        <p:nvSpPr>
          <p:cNvPr id="67" name="Shape 67"/>
          <p:cNvSpPr txBox="1"/>
          <p:nvPr>
            <p:ph idx="12" type="sldNum"/>
          </p:nvPr>
        </p:nvSpPr>
        <p:spPr>
          <a:xfrm>
            <a:off x="26213593" y="26645870"/>
            <a:ext cx="8532900" cy="20319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Arial"/>
              <a:buNone/>
            </a:pPr>
            <a:fld id="{00000000-1234-1234-1234-123412341234}" type="slidenum">
              <a:rPr b="0" i="0" lang="en-US" sz="7400" u="none">
                <a:solidFill>
                  <a:schemeClr val="dk1"/>
                </a:solidFill>
                <a:latin typeface="Arial"/>
                <a:ea typeface="Arial"/>
                <a:cs typeface="Arial"/>
                <a:sym typeface="Arial"/>
              </a:rPr>
              <a:t>‹#›</a:t>
            </a:fld>
          </a:p>
        </p:txBody>
      </p:sp>
    </p:spTree>
  </p:cSld>
  <p:clrMap accent1="accent1" accent2="accent2" accent3="accent3" accent4="accent4" accent5="accent5" accent6="accent6" bg1="lt1" bg2="dk2" tx1="dk1" tx2="lt2" folHlink="folHlink" hlink="hlink"/>
  <p:sldLayoutIdLst>
    <p:sldLayoutId id="2147483653"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8.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73" name="Shape 73"/>
        <p:cNvGrpSpPr/>
        <p:nvPr/>
      </p:nvGrpSpPr>
      <p:grpSpPr>
        <a:xfrm>
          <a:off x="0" y="0"/>
          <a:ext cx="0" cy="0"/>
          <a:chOff x="0" y="0"/>
          <a:chExt cx="0" cy="0"/>
        </a:xfrm>
      </p:grpSpPr>
      <p:sp>
        <p:nvSpPr>
          <p:cNvPr id="74" name="Shape 74"/>
          <p:cNvSpPr txBox="1"/>
          <p:nvPr>
            <p:ph idx="10" type="dt"/>
          </p:nvPr>
        </p:nvSpPr>
        <p:spPr>
          <a:xfrm>
            <a:off x="1829593" y="26645870"/>
            <a:ext cx="8532900" cy="20319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None/>
              <a:defRPr b="0" i="0" sz="74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9pPr>
          </a:lstStyle>
          <a:p/>
        </p:txBody>
      </p:sp>
      <p:sp>
        <p:nvSpPr>
          <p:cNvPr id="75" name="Shape 75"/>
          <p:cNvSpPr txBox="1"/>
          <p:nvPr>
            <p:ph idx="11" type="ftr"/>
          </p:nvPr>
        </p:nvSpPr>
        <p:spPr>
          <a:xfrm>
            <a:off x="12497593" y="26645870"/>
            <a:ext cx="11580900" cy="20319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None/>
              <a:defRPr b="0" i="0" sz="74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9pPr>
          </a:lstStyle>
          <a:p/>
        </p:txBody>
      </p:sp>
      <p:sp>
        <p:nvSpPr>
          <p:cNvPr id="76" name="Shape 76"/>
          <p:cNvSpPr txBox="1"/>
          <p:nvPr>
            <p:ph idx="12" type="sldNum"/>
          </p:nvPr>
        </p:nvSpPr>
        <p:spPr>
          <a:xfrm>
            <a:off x="26213593" y="26645870"/>
            <a:ext cx="8532900" cy="20319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Arial"/>
              <a:buNone/>
            </a:pPr>
            <a:fld id="{00000000-1234-1234-1234-123412341234}" type="slidenum">
              <a:rPr b="0" i="0" lang="en-US" sz="7400" u="none">
                <a:solidFill>
                  <a:schemeClr val="dk1"/>
                </a:solidFill>
                <a:latin typeface="Arial"/>
                <a:ea typeface="Arial"/>
                <a:cs typeface="Arial"/>
                <a:sym typeface="Arial"/>
              </a:rPr>
              <a:t>‹#›</a:t>
            </a:fld>
          </a:p>
        </p:txBody>
      </p:sp>
    </p:spTree>
  </p:cSld>
  <p:clrMap accent1="accent1" accent2="accent2" accent3="accent3" accent4="accent4" accent5="accent5" accent6="accent6" bg1="lt1" bg2="dk2" tx1="dk1" tx2="lt2" folHlink="folHlink" hlink="hlink"/>
  <p:sldLayoutIdLst>
    <p:sldLayoutId id="2147483654"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9.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81" name="Shape 81"/>
        <p:cNvGrpSpPr/>
        <p:nvPr/>
      </p:nvGrpSpPr>
      <p:grpSpPr>
        <a:xfrm>
          <a:off x="0" y="0"/>
          <a:ext cx="0" cy="0"/>
          <a:chOff x="0" y="0"/>
          <a:chExt cx="0" cy="0"/>
        </a:xfrm>
      </p:grpSpPr>
      <p:sp>
        <p:nvSpPr>
          <p:cNvPr id="82" name="Shape 82"/>
          <p:cNvSpPr txBox="1"/>
          <p:nvPr>
            <p:ph idx="10" type="dt"/>
          </p:nvPr>
        </p:nvSpPr>
        <p:spPr>
          <a:xfrm>
            <a:off x="1829593" y="26645870"/>
            <a:ext cx="8532900" cy="20319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None/>
              <a:defRPr b="0" i="0" sz="74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9pPr>
          </a:lstStyle>
          <a:p/>
        </p:txBody>
      </p:sp>
      <p:sp>
        <p:nvSpPr>
          <p:cNvPr id="83" name="Shape 83"/>
          <p:cNvSpPr txBox="1"/>
          <p:nvPr>
            <p:ph idx="11" type="ftr"/>
          </p:nvPr>
        </p:nvSpPr>
        <p:spPr>
          <a:xfrm>
            <a:off x="12497593" y="26645870"/>
            <a:ext cx="11580900" cy="20319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None/>
              <a:defRPr b="0" i="0" sz="74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9pPr>
          </a:lstStyle>
          <a:p/>
        </p:txBody>
      </p:sp>
      <p:sp>
        <p:nvSpPr>
          <p:cNvPr id="84" name="Shape 84"/>
          <p:cNvSpPr txBox="1"/>
          <p:nvPr>
            <p:ph idx="12" type="sldNum"/>
          </p:nvPr>
        </p:nvSpPr>
        <p:spPr>
          <a:xfrm>
            <a:off x="26213593" y="26645870"/>
            <a:ext cx="8532900" cy="20319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Arial"/>
              <a:buNone/>
            </a:pPr>
            <a:fld id="{00000000-1234-1234-1234-123412341234}" type="slidenum">
              <a:rPr b="0" i="0" lang="en-US" sz="7400" u="none">
                <a:solidFill>
                  <a:schemeClr val="dk1"/>
                </a:solidFill>
                <a:latin typeface="Arial"/>
                <a:ea typeface="Arial"/>
                <a:cs typeface="Arial"/>
                <a:sym typeface="Arial"/>
              </a:rPr>
              <a:t>‹#›</a:t>
            </a:fld>
          </a:p>
        </p:txBody>
      </p:sp>
    </p:spTree>
  </p:cSld>
  <p:clrMap accent1="accent1" accent2="accent2" accent3="accent3" accent4="accent4" accent5="accent5" accent6="accent6" bg1="lt1" bg2="dk2" tx1="dk1" tx2="lt2" folHlink="folHlink" hlink="hlink"/>
  <p:sldLayoutIdLst>
    <p:sldLayoutId id="2147483655"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0" Type="http://schemas.openxmlformats.org/officeDocument/2006/relationships/image" Target="../media/image16.png"/><Relationship Id="rId11" Type="http://schemas.openxmlformats.org/officeDocument/2006/relationships/image" Target="../media/image03.png"/><Relationship Id="rId10" Type="http://schemas.openxmlformats.org/officeDocument/2006/relationships/image" Target="../media/image01.png"/><Relationship Id="rId13" Type="http://schemas.openxmlformats.org/officeDocument/2006/relationships/image" Target="../media/image12.png"/><Relationship Id="rId12" Type="http://schemas.openxmlformats.org/officeDocument/2006/relationships/image" Target="../media/image04.pn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02.png"/><Relationship Id="rId4" Type="http://schemas.openxmlformats.org/officeDocument/2006/relationships/image" Target="../media/image06.png"/><Relationship Id="rId9" Type="http://schemas.openxmlformats.org/officeDocument/2006/relationships/image" Target="../media/image00.png"/><Relationship Id="rId15" Type="http://schemas.openxmlformats.org/officeDocument/2006/relationships/image" Target="../media/image11.png"/><Relationship Id="rId14" Type="http://schemas.openxmlformats.org/officeDocument/2006/relationships/image" Target="../media/image09.png"/><Relationship Id="rId17" Type="http://schemas.openxmlformats.org/officeDocument/2006/relationships/image" Target="../media/image13.png"/><Relationship Id="rId16" Type="http://schemas.openxmlformats.org/officeDocument/2006/relationships/image" Target="../media/image10.png"/><Relationship Id="rId5" Type="http://schemas.openxmlformats.org/officeDocument/2006/relationships/image" Target="../media/image05.png"/><Relationship Id="rId19" Type="http://schemas.openxmlformats.org/officeDocument/2006/relationships/image" Target="../media/image17.png"/><Relationship Id="rId6" Type="http://schemas.openxmlformats.org/officeDocument/2006/relationships/image" Target="../media/image15.png"/><Relationship Id="rId18" Type="http://schemas.openxmlformats.org/officeDocument/2006/relationships/image" Target="../media/image14.png"/><Relationship Id="rId7" Type="http://schemas.openxmlformats.org/officeDocument/2006/relationships/image" Target="../media/image07.png"/><Relationship Id="rId8" Type="http://schemas.openxmlformats.org/officeDocument/2006/relationships/image" Target="../media/image0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6" name="Shape 126"/>
        <p:cNvGrpSpPr/>
        <p:nvPr/>
      </p:nvGrpSpPr>
      <p:grpSpPr>
        <a:xfrm>
          <a:off x="0" y="0"/>
          <a:ext cx="0" cy="0"/>
          <a:chOff x="0" y="0"/>
          <a:chExt cx="0" cy="0"/>
        </a:xfrm>
      </p:grpSpPr>
      <p:sp>
        <p:nvSpPr>
          <p:cNvPr id="127" name="Shape 127"/>
          <p:cNvSpPr txBox="1"/>
          <p:nvPr/>
        </p:nvSpPr>
        <p:spPr>
          <a:xfrm>
            <a:off x="0" y="0"/>
            <a:ext cx="36576000" cy="9753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None/>
            </a:pPr>
            <a:r>
              <a:t/>
            </a:r>
            <a:endParaRPr b="0" i="0" sz="7400" u="none">
              <a:solidFill>
                <a:schemeClr val="dk1"/>
              </a:solidFill>
              <a:latin typeface="Arial"/>
              <a:ea typeface="Arial"/>
              <a:cs typeface="Arial"/>
              <a:sym typeface="Arial"/>
            </a:endParaRPr>
          </a:p>
        </p:txBody>
      </p:sp>
      <p:sp>
        <p:nvSpPr>
          <p:cNvPr id="128" name="Shape 128"/>
          <p:cNvSpPr txBox="1"/>
          <p:nvPr/>
        </p:nvSpPr>
        <p:spPr>
          <a:xfrm>
            <a:off x="666750" y="208274"/>
            <a:ext cx="35337600" cy="2432100"/>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BE0204"/>
              </a:buClr>
              <a:buSzPct val="25000"/>
              <a:buFont typeface="Arial"/>
              <a:buNone/>
            </a:pPr>
            <a:r>
              <a:rPr b="1" lang="en-US" sz="7200">
                <a:solidFill>
                  <a:srgbClr val="BE0204"/>
                </a:solidFill>
              </a:rPr>
              <a:t>Image Colorization via Ensemble of Convolutional Neural Networks</a:t>
            </a:r>
          </a:p>
          <a:p>
            <a:pPr indent="457200" lvl="0" marL="7772400" marR="0" rtl="0" algn="l">
              <a:lnSpc>
                <a:spcPct val="100000"/>
              </a:lnSpc>
              <a:spcBef>
                <a:spcPts val="0"/>
              </a:spcBef>
              <a:spcAft>
                <a:spcPts val="0"/>
              </a:spcAft>
              <a:buClr>
                <a:schemeClr val="dk1"/>
              </a:buClr>
              <a:buSzPct val="25000"/>
              <a:buFont typeface="Arial"/>
              <a:buNone/>
            </a:pPr>
            <a:r>
              <a:rPr b="1" lang="en-US" sz="3600">
                <a:solidFill>
                  <a:schemeClr val="dk1"/>
                </a:solidFill>
              </a:rPr>
              <a:t>     Brandon Perez                                  Sohil Shah                                          Rohit Banerjee             </a:t>
            </a:r>
          </a:p>
          <a:p>
            <a:pPr indent="0" lvl="0" marL="5029200" marR="0" rtl="0" algn="l">
              <a:lnSpc>
                <a:spcPct val="100000"/>
              </a:lnSpc>
              <a:spcBef>
                <a:spcPts val="0"/>
              </a:spcBef>
              <a:spcAft>
                <a:spcPts val="0"/>
              </a:spcAft>
              <a:buClr>
                <a:schemeClr val="dk1"/>
              </a:buClr>
              <a:buSzPct val="25000"/>
              <a:buFont typeface="Arial"/>
              <a:buNone/>
            </a:pPr>
            <a:r>
              <a:rPr b="1" lang="en-US" sz="3600">
                <a:solidFill>
                  <a:schemeClr val="dk1"/>
                </a:solidFill>
              </a:rPr>
              <a:t>             		</a:t>
            </a:r>
            <a:r>
              <a:rPr b="1" i="1" lang="en-US" sz="3600">
                <a:solidFill>
                  <a:schemeClr val="dk1"/>
                </a:solidFill>
              </a:rPr>
              <a:t>bmperez@andrew.cmu.edu               sohils@andrew.cmu.edu                  rohitban@andrew.cmu.edu </a:t>
            </a:r>
            <a:r>
              <a:rPr b="1" lang="en-US" sz="3600">
                <a:solidFill>
                  <a:schemeClr val="dk1"/>
                </a:solidFill>
              </a:rPr>
              <a:t> </a:t>
            </a:r>
          </a:p>
          <a:p>
            <a:pPr indent="0" lvl="0" marL="0" marR="0" rtl="0" algn="l">
              <a:lnSpc>
                <a:spcPct val="100000"/>
              </a:lnSpc>
              <a:spcBef>
                <a:spcPts val="0"/>
              </a:spcBef>
              <a:spcAft>
                <a:spcPts val="0"/>
              </a:spcAft>
              <a:buNone/>
            </a:pPr>
            <a:r>
              <a:t/>
            </a:r>
            <a:endParaRPr b="1" i="0" sz="7200" u="none">
              <a:solidFill>
                <a:schemeClr val="dk1"/>
              </a:solidFill>
              <a:latin typeface="Arial"/>
              <a:ea typeface="Arial"/>
              <a:cs typeface="Arial"/>
              <a:sym typeface="Arial"/>
            </a:endParaRPr>
          </a:p>
        </p:txBody>
      </p:sp>
      <p:sp>
        <p:nvSpPr>
          <p:cNvPr id="129" name="Shape 129"/>
          <p:cNvSpPr txBox="1"/>
          <p:nvPr/>
        </p:nvSpPr>
        <p:spPr>
          <a:xfrm>
            <a:off x="746850" y="2739250"/>
            <a:ext cx="16699200" cy="1036200"/>
          </a:xfrm>
          <a:prstGeom prst="rect">
            <a:avLst/>
          </a:prstGeom>
          <a:solidFill>
            <a:srgbClr val="BE0204"/>
          </a:solidFill>
          <a:ln>
            <a:noFill/>
          </a:ln>
        </p:spPr>
        <p:txBody>
          <a:bodyPr anchorCtr="0" anchor="ctr" bIns="45700" lIns="182875" rIns="182875" tIns="45700">
            <a:noAutofit/>
          </a:bodyPr>
          <a:lstStyle/>
          <a:p>
            <a:pPr indent="0" lvl="0" marL="0" marR="0" rtl="0" algn="l">
              <a:lnSpc>
                <a:spcPct val="100000"/>
              </a:lnSpc>
              <a:spcBef>
                <a:spcPts val="0"/>
              </a:spcBef>
              <a:spcAft>
                <a:spcPts val="0"/>
              </a:spcAft>
              <a:buClr>
                <a:schemeClr val="lt1"/>
              </a:buClr>
              <a:buSzPct val="25000"/>
              <a:buFont typeface="Arial"/>
              <a:buNone/>
            </a:pPr>
            <a:r>
              <a:rPr b="1" lang="en-US" sz="7400">
                <a:solidFill>
                  <a:schemeClr val="lt1"/>
                </a:solidFill>
              </a:rPr>
              <a:t>Introduction</a:t>
            </a:r>
          </a:p>
        </p:txBody>
      </p:sp>
      <p:sp>
        <p:nvSpPr>
          <p:cNvPr id="130" name="Shape 130"/>
          <p:cNvSpPr txBox="1"/>
          <p:nvPr/>
        </p:nvSpPr>
        <p:spPr>
          <a:xfrm>
            <a:off x="18243300" y="2708660"/>
            <a:ext cx="17139000" cy="1097400"/>
          </a:xfrm>
          <a:prstGeom prst="rect">
            <a:avLst/>
          </a:prstGeom>
          <a:solidFill>
            <a:srgbClr val="BE0204"/>
          </a:solidFill>
          <a:ln>
            <a:noFill/>
          </a:ln>
        </p:spPr>
        <p:txBody>
          <a:bodyPr anchorCtr="0" anchor="ctr" bIns="45700" lIns="182875" rIns="182875" tIns="45700">
            <a:noAutofit/>
          </a:bodyPr>
          <a:lstStyle/>
          <a:p>
            <a:pPr indent="0" lvl="0" marL="0" marR="0" rtl="0" algn="l">
              <a:lnSpc>
                <a:spcPct val="100000"/>
              </a:lnSpc>
              <a:spcBef>
                <a:spcPts val="0"/>
              </a:spcBef>
              <a:spcAft>
                <a:spcPts val="0"/>
              </a:spcAft>
              <a:buClr>
                <a:schemeClr val="lt1"/>
              </a:buClr>
              <a:buSzPct val="25000"/>
              <a:buFont typeface="Arial"/>
              <a:buNone/>
            </a:pPr>
            <a:r>
              <a:rPr b="1" i="0" lang="en-US" sz="7400" u="none">
                <a:solidFill>
                  <a:schemeClr val="lt1"/>
                </a:solidFill>
                <a:latin typeface="Arial"/>
                <a:ea typeface="Arial"/>
                <a:cs typeface="Arial"/>
                <a:sym typeface="Arial"/>
              </a:rPr>
              <a:t>Results</a:t>
            </a:r>
          </a:p>
        </p:txBody>
      </p:sp>
      <p:sp>
        <p:nvSpPr>
          <p:cNvPr id="131" name="Shape 131"/>
          <p:cNvSpPr txBox="1"/>
          <p:nvPr/>
        </p:nvSpPr>
        <p:spPr>
          <a:xfrm>
            <a:off x="714450" y="11802205"/>
            <a:ext cx="16764000" cy="983100"/>
          </a:xfrm>
          <a:prstGeom prst="rect">
            <a:avLst/>
          </a:prstGeom>
          <a:solidFill>
            <a:srgbClr val="BE0204"/>
          </a:solidFill>
          <a:ln>
            <a:noFill/>
          </a:ln>
        </p:spPr>
        <p:txBody>
          <a:bodyPr anchorCtr="0" anchor="ctr" bIns="45700" lIns="182875" rIns="182875" tIns="45700">
            <a:noAutofit/>
          </a:bodyPr>
          <a:lstStyle/>
          <a:p>
            <a:pPr indent="0" lvl="0" marL="0" marR="0" rtl="0" algn="l">
              <a:lnSpc>
                <a:spcPct val="100000"/>
              </a:lnSpc>
              <a:spcBef>
                <a:spcPts val="0"/>
              </a:spcBef>
              <a:spcAft>
                <a:spcPts val="0"/>
              </a:spcAft>
              <a:buClr>
                <a:schemeClr val="lt1"/>
              </a:buClr>
              <a:buSzPct val="25000"/>
              <a:buFont typeface="Arial"/>
              <a:buNone/>
            </a:pPr>
            <a:r>
              <a:rPr b="1" i="0" lang="en-US" sz="7400" u="none">
                <a:solidFill>
                  <a:schemeClr val="lt1"/>
                </a:solidFill>
                <a:latin typeface="Arial"/>
                <a:ea typeface="Arial"/>
                <a:cs typeface="Arial"/>
                <a:sym typeface="Arial"/>
              </a:rPr>
              <a:t>Method</a:t>
            </a:r>
          </a:p>
        </p:txBody>
      </p:sp>
      <p:sp>
        <p:nvSpPr>
          <p:cNvPr id="132" name="Shape 132"/>
          <p:cNvSpPr txBox="1"/>
          <p:nvPr/>
        </p:nvSpPr>
        <p:spPr>
          <a:xfrm>
            <a:off x="18335700" y="5828302"/>
            <a:ext cx="16859100" cy="2432099"/>
          </a:xfrm>
          <a:prstGeom prst="rect">
            <a:avLst/>
          </a:prstGeom>
          <a:noFill/>
          <a:ln>
            <a:noFill/>
          </a:ln>
        </p:spPr>
        <p:txBody>
          <a:bodyPr anchorCtr="0" anchor="t" bIns="188100" lIns="376200" rIns="376200" tIns="188100">
            <a:noAutofit/>
          </a:bodyPr>
          <a:lstStyle/>
          <a:p>
            <a:pPr indent="0" lvl="0" marL="0" marR="0" rtl="0" algn="l">
              <a:lnSpc>
                <a:spcPct val="100000"/>
              </a:lnSpc>
              <a:spcBef>
                <a:spcPts val="0"/>
              </a:spcBef>
              <a:spcAft>
                <a:spcPts val="0"/>
              </a:spcAft>
              <a:buNone/>
            </a:pPr>
            <a:r>
              <a:t/>
            </a:r>
            <a:endParaRPr b="0" i="0" sz="7400" u="none">
              <a:solidFill>
                <a:schemeClr val="dk1"/>
              </a:solidFill>
              <a:latin typeface="Arial"/>
              <a:ea typeface="Arial"/>
              <a:cs typeface="Arial"/>
              <a:sym typeface="Arial"/>
            </a:endParaRPr>
          </a:p>
        </p:txBody>
      </p:sp>
      <p:sp>
        <p:nvSpPr>
          <p:cNvPr id="133" name="Shape 133"/>
          <p:cNvSpPr txBox="1"/>
          <p:nvPr/>
        </p:nvSpPr>
        <p:spPr>
          <a:xfrm>
            <a:off x="666750" y="3699424"/>
            <a:ext cx="17240400" cy="3894300"/>
          </a:xfrm>
          <a:prstGeom prst="rect">
            <a:avLst/>
          </a:prstGeom>
          <a:noFill/>
          <a:ln>
            <a:noFill/>
          </a:ln>
        </p:spPr>
        <p:txBody>
          <a:bodyPr anchorCtr="0" anchor="t" bIns="188100" lIns="376200" rIns="376200" tIns="188100">
            <a:noAutofit/>
          </a:bodyPr>
          <a:lstStyle/>
          <a:p>
            <a:pPr indent="0" lvl="0" marL="0" marR="0" rtl="0" algn="l">
              <a:lnSpc>
                <a:spcPct val="100000"/>
              </a:lnSpc>
              <a:spcBef>
                <a:spcPts val="0"/>
              </a:spcBef>
              <a:spcAft>
                <a:spcPts val="0"/>
              </a:spcAft>
              <a:buSzPct val="25000"/>
              <a:buNone/>
            </a:pPr>
            <a:r>
              <a:rPr lang="en-US" sz="3000">
                <a:solidFill>
                  <a:schemeClr val="dk1"/>
                </a:solidFill>
              </a:rPr>
              <a:t>Convolutional Neural Network (CNNs) are commonly used to automatically generate plausible colored versions of grayscale image. However colorization CNNs tend to have their outputs biased towards desaturated colors such as light blues and beige that are relatively abundant in image backgrounds. As objects vary highly in color, these CNNs tend to average all colors into a sepia-like tone seen in examples from Colornet in </a:t>
            </a:r>
            <a:r>
              <a:rPr b="1" lang="en-US" sz="3000">
                <a:solidFill>
                  <a:schemeClr val="dk1"/>
                </a:solidFill>
              </a:rPr>
              <a:t>Figure 1</a:t>
            </a:r>
            <a:r>
              <a:rPr lang="en-US" sz="3000">
                <a:solidFill>
                  <a:schemeClr val="dk1"/>
                </a:solidFill>
              </a:rPr>
              <a:t>. </a:t>
            </a:r>
          </a:p>
          <a:p>
            <a:pPr indent="0" lvl="0" marL="0" marR="0" rtl="0" algn="l">
              <a:lnSpc>
                <a:spcPct val="100000"/>
              </a:lnSpc>
              <a:spcBef>
                <a:spcPts val="0"/>
              </a:spcBef>
              <a:spcAft>
                <a:spcPts val="0"/>
              </a:spcAft>
              <a:buSzPct val="25000"/>
              <a:buNone/>
            </a:pPr>
            <a:r>
              <a:rPr lang="en-US" sz="3000">
                <a:solidFill>
                  <a:schemeClr val="dk1"/>
                </a:solidFill>
              </a:rPr>
              <a:t>We propose a novel approach to the colorization problem by using an ensemble in which each CNN is trained on red, green, and blue biased partitions of the training set. We then perform a weighted recombination of these separate CNNs to boost color accuracy and visual appeal. </a:t>
            </a:r>
          </a:p>
        </p:txBody>
      </p:sp>
      <p:sp>
        <p:nvSpPr>
          <p:cNvPr id="134" name="Shape 134"/>
          <p:cNvSpPr txBox="1"/>
          <p:nvPr/>
        </p:nvSpPr>
        <p:spPr>
          <a:xfrm>
            <a:off x="18383250" y="22474920"/>
            <a:ext cx="16764000" cy="1036200"/>
          </a:xfrm>
          <a:prstGeom prst="rect">
            <a:avLst/>
          </a:prstGeom>
          <a:solidFill>
            <a:srgbClr val="BE0204"/>
          </a:solidFill>
          <a:ln>
            <a:noFill/>
          </a:ln>
        </p:spPr>
        <p:txBody>
          <a:bodyPr anchorCtr="0" anchor="ctr" bIns="45700" lIns="182875" rIns="182875" tIns="45700">
            <a:noAutofit/>
          </a:bodyPr>
          <a:lstStyle/>
          <a:p>
            <a:pPr indent="0" lvl="0" marL="0" marR="0" rtl="0" algn="l">
              <a:lnSpc>
                <a:spcPct val="100000"/>
              </a:lnSpc>
              <a:spcBef>
                <a:spcPts val="0"/>
              </a:spcBef>
              <a:spcAft>
                <a:spcPts val="0"/>
              </a:spcAft>
              <a:buClr>
                <a:schemeClr val="lt1"/>
              </a:buClr>
              <a:buSzPct val="25000"/>
              <a:buFont typeface="Arial"/>
              <a:buNone/>
            </a:pPr>
            <a:r>
              <a:rPr b="1" i="0" lang="en-US" sz="7400" u="none">
                <a:solidFill>
                  <a:schemeClr val="lt1"/>
                </a:solidFill>
                <a:latin typeface="Arial"/>
                <a:ea typeface="Arial"/>
                <a:cs typeface="Arial"/>
                <a:sym typeface="Arial"/>
              </a:rPr>
              <a:t>Future Work</a:t>
            </a:r>
          </a:p>
        </p:txBody>
      </p:sp>
      <p:pic>
        <p:nvPicPr>
          <p:cNvPr id="135" name="Shape 135"/>
          <p:cNvPicPr preferRelativeResize="0"/>
          <p:nvPr/>
        </p:nvPicPr>
        <p:blipFill>
          <a:blip r:embed="rId3">
            <a:alphaModFix/>
          </a:blip>
          <a:stretch>
            <a:fillRect/>
          </a:stretch>
        </p:blipFill>
        <p:spPr>
          <a:xfrm>
            <a:off x="12627900" y="12823537"/>
            <a:ext cx="4061199" cy="6501575"/>
          </a:xfrm>
          <a:prstGeom prst="rect">
            <a:avLst/>
          </a:prstGeom>
          <a:noFill/>
          <a:ln>
            <a:noFill/>
          </a:ln>
        </p:spPr>
      </p:pic>
      <p:sp>
        <p:nvSpPr>
          <p:cNvPr id="136" name="Shape 136"/>
          <p:cNvSpPr txBox="1"/>
          <p:nvPr/>
        </p:nvSpPr>
        <p:spPr>
          <a:xfrm>
            <a:off x="2595100" y="19247675"/>
            <a:ext cx="7234500" cy="544800"/>
          </a:xfrm>
          <a:prstGeom prst="rect">
            <a:avLst/>
          </a:prstGeom>
          <a:noFill/>
          <a:ln>
            <a:noFill/>
          </a:ln>
        </p:spPr>
        <p:txBody>
          <a:bodyPr anchorCtr="0" anchor="t" bIns="91425" lIns="91425" rIns="91425" tIns="91425">
            <a:noAutofit/>
          </a:bodyPr>
          <a:lstStyle/>
          <a:p>
            <a:pPr lvl="0" algn="ctr">
              <a:spcBef>
                <a:spcPts val="0"/>
              </a:spcBef>
              <a:buNone/>
            </a:pPr>
            <a:r>
              <a:rPr b="1" lang="en-US" sz="2400"/>
              <a:t>Figure 2: </a:t>
            </a:r>
            <a:r>
              <a:rPr lang="en-US" sz="2400"/>
              <a:t>CNN ensemble architecture</a:t>
            </a:r>
          </a:p>
        </p:txBody>
      </p:sp>
      <p:sp>
        <p:nvSpPr>
          <p:cNvPr id="137" name="Shape 137"/>
          <p:cNvSpPr txBox="1"/>
          <p:nvPr/>
        </p:nvSpPr>
        <p:spPr>
          <a:xfrm>
            <a:off x="10672650" y="19247675"/>
            <a:ext cx="7234500" cy="544800"/>
          </a:xfrm>
          <a:prstGeom prst="rect">
            <a:avLst/>
          </a:prstGeom>
          <a:noFill/>
          <a:ln>
            <a:noFill/>
          </a:ln>
        </p:spPr>
        <p:txBody>
          <a:bodyPr anchorCtr="0" anchor="t" bIns="91425" lIns="91425" rIns="91425" tIns="91425">
            <a:noAutofit/>
          </a:bodyPr>
          <a:lstStyle/>
          <a:p>
            <a:pPr lvl="0" rtl="0" algn="ctr">
              <a:spcBef>
                <a:spcPts val="0"/>
              </a:spcBef>
              <a:buNone/>
            </a:pPr>
            <a:r>
              <a:rPr b="1" lang="en-US" sz="2400"/>
              <a:t>Figure 3</a:t>
            </a:r>
            <a:r>
              <a:rPr lang="en-US" sz="2400"/>
              <a:t>:</a:t>
            </a:r>
            <a:r>
              <a:rPr lang="en-US" sz="2400"/>
              <a:t> Architecture of Individual CNN</a:t>
            </a:r>
          </a:p>
        </p:txBody>
      </p:sp>
      <p:sp>
        <p:nvSpPr>
          <p:cNvPr id="138" name="Shape 138"/>
          <p:cNvSpPr txBox="1"/>
          <p:nvPr/>
        </p:nvSpPr>
        <p:spPr>
          <a:xfrm>
            <a:off x="857400" y="19886725"/>
            <a:ext cx="16859100" cy="5304000"/>
          </a:xfrm>
          <a:prstGeom prst="rect">
            <a:avLst/>
          </a:prstGeom>
          <a:noFill/>
          <a:ln>
            <a:noFill/>
          </a:ln>
        </p:spPr>
        <p:txBody>
          <a:bodyPr anchorCtr="0" anchor="t" bIns="188100" lIns="376200" rIns="376200" tIns="188100">
            <a:noAutofit/>
          </a:bodyPr>
          <a:lstStyle/>
          <a:p>
            <a:pPr indent="-419100" lvl="0" marL="457200" marR="0" rtl="0" algn="l">
              <a:lnSpc>
                <a:spcPct val="100000"/>
              </a:lnSpc>
              <a:spcBef>
                <a:spcPts val="0"/>
              </a:spcBef>
              <a:spcAft>
                <a:spcPts val="0"/>
              </a:spcAft>
              <a:buClr>
                <a:schemeClr val="dk1"/>
              </a:buClr>
              <a:buSzPct val="100000"/>
              <a:buFont typeface="Arial"/>
              <a:buChar char="●"/>
            </a:pPr>
            <a:r>
              <a:rPr lang="en-US" sz="3000">
                <a:solidFill>
                  <a:schemeClr val="dk1"/>
                </a:solidFill>
              </a:rPr>
              <a:t>Networks use 256x256 images as inputs and are trained on a subset of the ImageNet database, as well as a Flickr dataset.</a:t>
            </a:r>
          </a:p>
          <a:p>
            <a:pPr indent="-419100" lvl="1" marL="914400" marR="0" rtl="0" algn="l">
              <a:lnSpc>
                <a:spcPct val="100000"/>
              </a:lnSpc>
              <a:spcBef>
                <a:spcPts val="0"/>
              </a:spcBef>
              <a:spcAft>
                <a:spcPts val="0"/>
              </a:spcAft>
              <a:buClr>
                <a:schemeClr val="dk1"/>
              </a:buClr>
              <a:buSzPct val="100000"/>
              <a:buFont typeface="Arial"/>
              <a:buChar char="○"/>
            </a:pPr>
            <a:r>
              <a:rPr lang="en-US" sz="3000">
                <a:solidFill>
                  <a:schemeClr val="dk1"/>
                </a:solidFill>
              </a:rPr>
              <a:t>There are around 250k images in total, split into red, green, and blue biased partitions</a:t>
            </a:r>
          </a:p>
          <a:p>
            <a:pPr indent="-419100" lvl="1" marL="914400" marR="0" rtl="0" algn="l">
              <a:lnSpc>
                <a:spcPct val="100000"/>
              </a:lnSpc>
              <a:spcBef>
                <a:spcPts val="0"/>
              </a:spcBef>
              <a:spcAft>
                <a:spcPts val="0"/>
              </a:spcAft>
              <a:buClr>
                <a:schemeClr val="dk1"/>
              </a:buClr>
              <a:buSzPct val="100000"/>
              <a:buChar char="○"/>
            </a:pPr>
            <a:r>
              <a:rPr lang="en-US" sz="3000">
                <a:solidFill>
                  <a:schemeClr val="dk1"/>
                </a:solidFill>
              </a:rPr>
              <a:t>Training due to the size of the dataset was done on an NVIDIA 980Ti GPU with Tensorflow</a:t>
            </a:r>
          </a:p>
          <a:p>
            <a:pPr indent="-419100" lvl="0" marL="457200" marR="0" rtl="0" algn="l">
              <a:lnSpc>
                <a:spcPct val="100000"/>
              </a:lnSpc>
              <a:spcBef>
                <a:spcPts val="0"/>
              </a:spcBef>
              <a:spcAft>
                <a:spcPts val="0"/>
              </a:spcAft>
              <a:buClr>
                <a:schemeClr val="dk1"/>
              </a:buClr>
              <a:buSzPct val="100000"/>
              <a:buChar char="●"/>
            </a:pPr>
            <a:r>
              <a:rPr lang="en-US" sz="3000">
                <a:solidFill>
                  <a:schemeClr val="dk1"/>
                </a:solidFill>
              </a:rPr>
              <a:t>Individual CNNs are modified instances of Colornet - an open source image colorization CNN based on VGG-16. </a:t>
            </a:r>
          </a:p>
          <a:p>
            <a:pPr indent="-419100" lvl="0" marL="457200" marR="0" rtl="0" algn="l">
              <a:lnSpc>
                <a:spcPct val="100000"/>
              </a:lnSpc>
              <a:spcBef>
                <a:spcPts val="0"/>
              </a:spcBef>
              <a:spcAft>
                <a:spcPts val="0"/>
              </a:spcAft>
              <a:buClr>
                <a:schemeClr val="dk1"/>
              </a:buClr>
              <a:buSzPct val="100000"/>
              <a:buChar char="●"/>
            </a:pPr>
            <a:r>
              <a:rPr lang="en-US" sz="3000">
                <a:solidFill>
                  <a:schemeClr val="dk1"/>
                </a:solidFill>
              </a:rPr>
              <a:t>The ensemble consisted of 6 CNNs of which we had pairs trained on images with an abundance of red, blue and green dominant pixels</a:t>
            </a:r>
          </a:p>
          <a:p>
            <a:pPr indent="-419100" lvl="0" marL="457200" marR="0" rtl="0" algn="l">
              <a:lnSpc>
                <a:spcPct val="100000"/>
              </a:lnSpc>
              <a:spcBef>
                <a:spcPts val="0"/>
              </a:spcBef>
              <a:spcAft>
                <a:spcPts val="0"/>
              </a:spcAft>
              <a:buClr>
                <a:schemeClr val="dk1"/>
              </a:buClr>
              <a:buSzPct val="100000"/>
              <a:buChar char="●"/>
            </a:pPr>
            <a:r>
              <a:rPr lang="en-US" sz="3000">
                <a:solidFill>
                  <a:schemeClr val="dk1"/>
                </a:solidFill>
              </a:rPr>
              <a:t>We combine the individual outputs of the CNNs on a per pixel basis where we augment the dominant color channel (RGB) and attenuate the rest </a:t>
            </a:r>
            <a:r>
              <a:rPr b="1" lang="en-US" sz="3000">
                <a:solidFill>
                  <a:schemeClr val="dk1"/>
                </a:solidFill>
              </a:rPr>
              <a:t>(Figure 2)</a:t>
            </a:r>
            <a:r>
              <a:rPr lang="en-US" sz="3000">
                <a:solidFill>
                  <a:schemeClr val="dk1"/>
                </a:solidFill>
              </a:rPr>
              <a:t>.</a:t>
            </a:r>
          </a:p>
        </p:txBody>
      </p:sp>
      <p:sp>
        <p:nvSpPr>
          <p:cNvPr id="139" name="Shape 139"/>
          <p:cNvSpPr txBox="1"/>
          <p:nvPr/>
        </p:nvSpPr>
        <p:spPr>
          <a:xfrm>
            <a:off x="18335700" y="23626850"/>
            <a:ext cx="16859100" cy="4707299"/>
          </a:xfrm>
          <a:prstGeom prst="rect">
            <a:avLst/>
          </a:prstGeom>
          <a:noFill/>
          <a:ln>
            <a:noFill/>
          </a:ln>
        </p:spPr>
        <p:txBody>
          <a:bodyPr anchorCtr="0" anchor="t" bIns="188100" lIns="376200" rIns="376200" tIns="188100">
            <a:noAutofit/>
          </a:bodyPr>
          <a:lstStyle/>
          <a:p>
            <a:pPr indent="-419100" lvl="0" marL="457200" marR="0" rtl="0" algn="l">
              <a:lnSpc>
                <a:spcPct val="100000"/>
              </a:lnSpc>
              <a:spcBef>
                <a:spcPts val="0"/>
              </a:spcBef>
              <a:spcAft>
                <a:spcPts val="0"/>
              </a:spcAft>
              <a:buClr>
                <a:schemeClr val="dk1"/>
              </a:buClr>
              <a:buSzPct val="100000"/>
              <a:buFont typeface="Arial"/>
              <a:buChar char="●"/>
            </a:pPr>
            <a:r>
              <a:rPr lang="en-US" sz="3000">
                <a:solidFill>
                  <a:schemeClr val="dk1"/>
                </a:solidFill>
              </a:rPr>
              <a:t>Our method is designed for visual appeal, but more accurate should be able to generate images with low saturation as well as high saturation. </a:t>
            </a:r>
          </a:p>
          <a:p>
            <a:pPr indent="-419100" lvl="1" marL="914400" marR="0" rtl="0" algn="l">
              <a:lnSpc>
                <a:spcPct val="100000"/>
              </a:lnSpc>
              <a:spcBef>
                <a:spcPts val="0"/>
              </a:spcBef>
              <a:spcAft>
                <a:spcPts val="0"/>
              </a:spcAft>
              <a:buClr>
                <a:schemeClr val="dk1"/>
              </a:buClr>
              <a:buSzPct val="100000"/>
              <a:buChar char="○"/>
            </a:pPr>
            <a:r>
              <a:rPr lang="en-US" sz="3000">
                <a:solidFill>
                  <a:schemeClr val="dk1"/>
                </a:solidFill>
              </a:rPr>
              <a:t>The recombination weights could be learned via another CNN or similar method</a:t>
            </a:r>
          </a:p>
          <a:p>
            <a:pPr indent="-419100" lvl="1" marL="914400" marR="0" rtl="0" algn="l">
              <a:lnSpc>
                <a:spcPct val="100000"/>
              </a:lnSpc>
              <a:spcBef>
                <a:spcPts val="0"/>
              </a:spcBef>
              <a:spcAft>
                <a:spcPts val="0"/>
              </a:spcAft>
              <a:buClr>
                <a:schemeClr val="dk1"/>
              </a:buClr>
              <a:buSzPct val="100000"/>
              <a:buChar char="○"/>
            </a:pPr>
            <a:r>
              <a:rPr lang="en-US" sz="3000">
                <a:solidFill>
                  <a:schemeClr val="dk1"/>
                </a:solidFill>
              </a:rPr>
              <a:t>The CNN could be trained in another color space. </a:t>
            </a:r>
          </a:p>
          <a:p>
            <a:pPr indent="-419100" lvl="1" marL="914400" marR="0" rtl="0" algn="l">
              <a:lnSpc>
                <a:spcPct val="100000"/>
              </a:lnSpc>
              <a:spcBef>
                <a:spcPts val="0"/>
              </a:spcBef>
              <a:spcAft>
                <a:spcPts val="0"/>
              </a:spcAft>
              <a:buClr>
                <a:schemeClr val="dk1"/>
              </a:buClr>
              <a:buSzPct val="100000"/>
              <a:buChar char="○"/>
            </a:pPr>
            <a:r>
              <a:rPr lang="en-US" sz="3000">
                <a:solidFill>
                  <a:schemeClr val="dk1"/>
                </a:solidFill>
              </a:rPr>
              <a:t>Combination weighting parameters could be adjusted for different kinds of appeal. </a:t>
            </a:r>
          </a:p>
          <a:p>
            <a:pPr indent="-419100" lvl="0" marL="457200" marR="0" rtl="0" algn="l">
              <a:lnSpc>
                <a:spcPct val="100000"/>
              </a:lnSpc>
              <a:spcBef>
                <a:spcPts val="0"/>
              </a:spcBef>
              <a:spcAft>
                <a:spcPts val="0"/>
              </a:spcAft>
              <a:buClr>
                <a:schemeClr val="dk1"/>
              </a:buClr>
              <a:buSzPct val="100000"/>
              <a:buChar char="●"/>
            </a:pPr>
            <a:r>
              <a:rPr lang="en-US" sz="3000">
                <a:solidFill>
                  <a:schemeClr val="dk1"/>
                </a:solidFill>
              </a:rPr>
              <a:t>Due to time constraints, the network was only trained on 250k images over a few epochs. Greater performance is expected if trained over all of ImageNet and the Flickr dataset as well as over far more epochs. This training could take weeks on a single GPU system. </a:t>
            </a:r>
          </a:p>
        </p:txBody>
      </p:sp>
      <p:pic>
        <p:nvPicPr>
          <p:cNvPr id="140" name="Shape 140"/>
          <p:cNvPicPr preferRelativeResize="0"/>
          <p:nvPr/>
        </p:nvPicPr>
        <p:blipFill>
          <a:blip r:embed="rId4">
            <a:alphaModFix/>
          </a:blip>
          <a:stretch>
            <a:fillRect/>
          </a:stretch>
        </p:blipFill>
        <p:spPr>
          <a:xfrm>
            <a:off x="18360975" y="4472674"/>
            <a:ext cx="8110035" cy="2097051"/>
          </a:xfrm>
          <a:prstGeom prst="rect">
            <a:avLst/>
          </a:prstGeom>
          <a:noFill/>
          <a:ln>
            <a:noFill/>
          </a:ln>
        </p:spPr>
      </p:pic>
      <p:pic>
        <p:nvPicPr>
          <p:cNvPr id="141" name="Shape 141"/>
          <p:cNvPicPr preferRelativeResize="0"/>
          <p:nvPr/>
        </p:nvPicPr>
        <p:blipFill>
          <a:blip r:embed="rId5">
            <a:alphaModFix/>
          </a:blip>
          <a:stretch>
            <a:fillRect/>
          </a:stretch>
        </p:blipFill>
        <p:spPr>
          <a:xfrm>
            <a:off x="18360975" y="6719516"/>
            <a:ext cx="8110035" cy="2097051"/>
          </a:xfrm>
          <a:prstGeom prst="rect">
            <a:avLst/>
          </a:prstGeom>
          <a:noFill/>
          <a:ln>
            <a:noFill/>
          </a:ln>
        </p:spPr>
      </p:pic>
      <p:pic>
        <p:nvPicPr>
          <p:cNvPr id="142" name="Shape 142"/>
          <p:cNvPicPr preferRelativeResize="0"/>
          <p:nvPr/>
        </p:nvPicPr>
        <p:blipFill>
          <a:blip r:embed="rId6">
            <a:alphaModFix/>
          </a:blip>
          <a:stretch>
            <a:fillRect/>
          </a:stretch>
        </p:blipFill>
        <p:spPr>
          <a:xfrm>
            <a:off x="18360975" y="8966357"/>
            <a:ext cx="8110035" cy="2097051"/>
          </a:xfrm>
          <a:prstGeom prst="rect">
            <a:avLst/>
          </a:prstGeom>
          <a:noFill/>
          <a:ln>
            <a:noFill/>
          </a:ln>
        </p:spPr>
      </p:pic>
      <p:pic>
        <p:nvPicPr>
          <p:cNvPr id="143" name="Shape 143"/>
          <p:cNvPicPr preferRelativeResize="0"/>
          <p:nvPr/>
        </p:nvPicPr>
        <p:blipFill>
          <a:blip r:embed="rId7">
            <a:alphaModFix/>
          </a:blip>
          <a:stretch>
            <a:fillRect/>
          </a:stretch>
        </p:blipFill>
        <p:spPr>
          <a:xfrm>
            <a:off x="18360975" y="16217238"/>
            <a:ext cx="8109864" cy="2097048"/>
          </a:xfrm>
          <a:prstGeom prst="rect">
            <a:avLst/>
          </a:prstGeom>
          <a:noFill/>
          <a:ln>
            <a:noFill/>
          </a:ln>
        </p:spPr>
      </p:pic>
      <p:pic>
        <p:nvPicPr>
          <p:cNvPr id="144" name="Shape 144"/>
          <p:cNvPicPr preferRelativeResize="0"/>
          <p:nvPr/>
        </p:nvPicPr>
        <p:blipFill>
          <a:blip r:embed="rId8">
            <a:alphaModFix/>
          </a:blip>
          <a:stretch>
            <a:fillRect/>
          </a:stretch>
        </p:blipFill>
        <p:spPr>
          <a:xfrm>
            <a:off x="18360975" y="13970399"/>
            <a:ext cx="8109864" cy="2097048"/>
          </a:xfrm>
          <a:prstGeom prst="rect">
            <a:avLst/>
          </a:prstGeom>
          <a:noFill/>
          <a:ln>
            <a:noFill/>
          </a:ln>
        </p:spPr>
      </p:pic>
      <p:pic>
        <p:nvPicPr>
          <p:cNvPr id="145" name="Shape 145"/>
          <p:cNvPicPr preferRelativeResize="0"/>
          <p:nvPr/>
        </p:nvPicPr>
        <p:blipFill>
          <a:blip r:embed="rId9">
            <a:alphaModFix/>
          </a:blip>
          <a:stretch>
            <a:fillRect/>
          </a:stretch>
        </p:blipFill>
        <p:spPr>
          <a:xfrm>
            <a:off x="18360975" y="18464076"/>
            <a:ext cx="8109864" cy="2097048"/>
          </a:xfrm>
          <a:prstGeom prst="rect">
            <a:avLst/>
          </a:prstGeom>
          <a:noFill/>
          <a:ln>
            <a:noFill/>
          </a:ln>
        </p:spPr>
      </p:pic>
      <p:pic>
        <p:nvPicPr>
          <p:cNvPr id="146" name="Shape 146"/>
          <p:cNvPicPr preferRelativeResize="0"/>
          <p:nvPr/>
        </p:nvPicPr>
        <p:blipFill>
          <a:blip r:embed="rId10">
            <a:alphaModFix/>
          </a:blip>
          <a:stretch>
            <a:fillRect/>
          </a:stretch>
        </p:blipFill>
        <p:spPr>
          <a:xfrm>
            <a:off x="27185924" y="4472673"/>
            <a:ext cx="7983600" cy="2097049"/>
          </a:xfrm>
          <a:prstGeom prst="rect">
            <a:avLst/>
          </a:prstGeom>
          <a:noFill/>
          <a:ln>
            <a:noFill/>
          </a:ln>
        </p:spPr>
      </p:pic>
      <p:pic>
        <p:nvPicPr>
          <p:cNvPr id="147" name="Shape 147"/>
          <p:cNvPicPr preferRelativeResize="0"/>
          <p:nvPr/>
        </p:nvPicPr>
        <p:blipFill>
          <a:blip r:embed="rId11">
            <a:alphaModFix/>
          </a:blip>
          <a:stretch>
            <a:fillRect/>
          </a:stretch>
        </p:blipFill>
        <p:spPr>
          <a:xfrm>
            <a:off x="27185924" y="6719512"/>
            <a:ext cx="7983600" cy="2097049"/>
          </a:xfrm>
          <a:prstGeom prst="rect">
            <a:avLst/>
          </a:prstGeom>
          <a:noFill/>
          <a:ln>
            <a:noFill/>
          </a:ln>
        </p:spPr>
      </p:pic>
      <p:pic>
        <p:nvPicPr>
          <p:cNvPr id="148" name="Shape 148"/>
          <p:cNvPicPr preferRelativeResize="0"/>
          <p:nvPr/>
        </p:nvPicPr>
        <p:blipFill>
          <a:blip r:embed="rId12">
            <a:alphaModFix/>
          </a:blip>
          <a:stretch>
            <a:fillRect/>
          </a:stretch>
        </p:blipFill>
        <p:spPr>
          <a:xfrm>
            <a:off x="27185924" y="8966350"/>
            <a:ext cx="7983600" cy="2097049"/>
          </a:xfrm>
          <a:prstGeom prst="rect">
            <a:avLst/>
          </a:prstGeom>
          <a:noFill/>
          <a:ln>
            <a:noFill/>
          </a:ln>
        </p:spPr>
      </p:pic>
      <p:sp>
        <p:nvSpPr>
          <p:cNvPr id="149" name="Shape 149"/>
          <p:cNvSpPr txBox="1"/>
          <p:nvPr/>
        </p:nvSpPr>
        <p:spPr>
          <a:xfrm>
            <a:off x="18424075" y="11180425"/>
            <a:ext cx="8109900" cy="2071800"/>
          </a:xfrm>
          <a:prstGeom prst="rect">
            <a:avLst/>
          </a:prstGeom>
          <a:noFill/>
          <a:ln>
            <a:noFill/>
          </a:ln>
        </p:spPr>
        <p:txBody>
          <a:bodyPr anchorCtr="0" anchor="t" bIns="91425" lIns="91425" rIns="91425" tIns="91425">
            <a:noAutofit/>
          </a:bodyPr>
          <a:lstStyle/>
          <a:p>
            <a:pPr lvl="0">
              <a:spcBef>
                <a:spcPts val="0"/>
              </a:spcBef>
              <a:buNone/>
            </a:pPr>
            <a:r>
              <a:rPr b="1" lang="en-US" sz="2400"/>
              <a:t>Figure 5: </a:t>
            </a:r>
            <a:r>
              <a:rPr lang="en-US" sz="2400"/>
              <a:t>CNN Biased towards </a:t>
            </a:r>
            <a:r>
              <a:rPr b="1" lang="en-US" sz="2400"/>
              <a:t>blue</a:t>
            </a:r>
            <a:r>
              <a:rPr lang="en-US" sz="2400"/>
              <a:t> images: trained only on images that had strong blue components. Note that all the resulting images are strong in areas such as sky, water, and atmosphere effects, but are weak in houses, buildings, and human skin. </a:t>
            </a:r>
          </a:p>
        </p:txBody>
      </p:sp>
      <p:sp>
        <p:nvSpPr>
          <p:cNvPr id="150" name="Shape 150"/>
          <p:cNvSpPr txBox="1"/>
          <p:nvPr/>
        </p:nvSpPr>
        <p:spPr>
          <a:xfrm>
            <a:off x="27185800" y="11213200"/>
            <a:ext cx="7983600" cy="2390400"/>
          </a:xfrm>
          <a:prstGeom prst="rect">
            <a:avLst/>
          </a:prstGeom>
          <a:noFill/>
          <a:ln>
            <a:noFill/>
          </a:ln>
        </p:spPr>
        <p:txBody>
          <a:bodyPr anchorCtr="0" anchor="t" bIns="91425" lIns="91425" rIns="91425" tIns="91425">
            <a:noAutofit/>
          </a:bodyPr>
          <a:lstStyle/>
          <a:p>
            <a:pPr lvl="0" rtl="0">
              <a:spcBef>
                <a:spcPts val="0"/>
              </a:spcBef>
              <a:buNone/>
            </a:pPr>
            <a:r>
              <a:rPr b="1" lang="en-US" sz="2400"/>
              <a:t>Figure 6: </a:t>
            </a:r>
            <a:r>
              <a:rPr lang="en-US" sz="2400"/>
              <a:t>CNN Biased towards </a:t>
            </a:r>
            <a:r>
              <a:rPr b="1" lang="en-US" sz="2400"/>
              <a:t>red</a:t>
            </a:r>
            <a:r>
              <a:rPr lang="en-US" sz="2400"/>
              <a:t> images: trained only on images that had strong blue components. This CNN is strong in areas of humans and animals, clothes, faces, and common red objects with strong patterns such as brick. </a:t>
            </a:r>
          </a:p>
        </p:txBody>
      </p:sp>
      <p:sp>
        <p:nvSpPr>
          <p:cNvPr id="151" name="Shape 151"/>
          <p:cNvSpPr txBox="1"/>
          <p:nvPr/>
        </p:nvSpPr>
        <p:spPr>
          <a:xfrm>
            <a:off x="18360975" y="20710925"/>
            <a:ext cx="8109900" cy="1532700"/>
          </a:xfrm>
          <a:prstGeom prst="rect">
            <a:avLst/>
          </a:prstGeom>
          <a:noFill/>
          <a:ln>
            <a:noFill/>
          </a:ln>
        </p:spPr>
        <p:txBody>
          <a:bodyPr anchorCtr="0" anchor="t" bIns="91425" lIns="91425" rIns="91425" tIns="91425">
            <a:noAutofit/>
          </a:bodyPr>
          <a:lstStyle/>
          <a:p>
            <a:pPr lvl="0" rtl="0">
              <a:spcBef>
                <a:spcPts val="0"/>
              </a:spcBef>
              <a:buNone/>
            </a:pPr>
            <a:r>
              <a:rPr b="1" lang="en-US" sz="2400"/>
              <a:t>Figure 7: </a:t>
            </a:r>
            <a:r>
              <a:rPr lang="en-US" sz="2400"/>
              <a:t>CNN Biased towards </a:t>
            </a:r>
            <a:r>
              <a:rPr b="1" lang="en-US" sz="2400"/>
              <a:t>green</a:t>
            </a:r>
            <a:r>
              <a:rPr lang="en-US" sz="2400"/>
              <a:t> images: trained only on images that had strong blue components. This CNN is particularly good at landscapes and grass.</a:t>
            </a:r>
          </a:p>
        </p:txBody>
      </p:sp>
      <p:sp>
        <p:nvSpPr>
          <p:cNvPr id="152" name="Shape 152"/>
          <p:cNvSpPr txBox="1"/>
          <p:nvPr/>
        </p:nvSpPr>
        <p:spPr>
          <a:xfrm>
            <a:off x="18424112" y="3929925"/>
            <a:ext cx="7983600" cy="489300"/>
          </a:xfrm>
          <a:prstGeom prst="rect">
            <a:avLst/>
          </a:prstGeom>
          <a:noFill/>
          <a:ln>
            <a:noFill/>
          </a:ln>
        </p:spPr>
        <p:txBody>
          <a:bodyPr anchorCtr="0" anchor="t" bIns="91425" lIns="91425" rIns="91425" tIns="91425">
            <a:noAutofit/>
          </a:bodyPr>
          <a:lstStyle/>
          <a:p>
            <a:pPr lvl="0" rtl="0">
              <a:spcBef>
                <a:spcPts val="0"/>
              </a:spcBef>
              <a:buNone/>
            </a:pPr>
            <a:r>
              <a:rPr b="1" lang="en-US" sz="1800"/>
              <a:t>           Grayscale                     Our Recolored                  Ground Truth</a:t>
            </a:r>
          </a:p>
        </p:txBody>
      </p:sp>
      <p:pic>
        <p:nvPicPr>
          <p:cNvPr id="153" name="Shape 153"/>
          <p:cNvPicPr preferRelativeResize="0"/>
          <p:nvPr/>
        </p:nvPicPr>
        <p:blipFill>
          <a:blip r:embed="rId13">
            <a:alphaModFix/>
          </a:blip>
          <a:stretch>
            <a:fillRect/>
          </a:stretch>
        </p:blipFill>
        <p:spPr>
          <a:xfrm>
            <a:off x="9775275" y="8051825"/>
            <a:ext cx="7638524" cy="2546174"/>
          </a:xfrm>
          <a:prstGeom prst="rect">
            <a:avLst/>
          </a:prstGeom>
          <a:noFill/>
          <a:ln>
            <a:noFill/>
          </a:ln>
        </p:spPr>
      </p:pic>
      <p:sp>
        <p:nvSpPr>
          <p:cNvPr id="154" name="Shape 154"/>
          <p:cNvSpPr txBox="1"/>
          <p:nvPr/>
        </p:nvSpPr>
        <p:spPr>
          <a:xfrm>
            <a:off x="5467650" y="10712437"/>
            <a:ext cx="7638600" cy="975300"/>
          </a:xfrm>
          <a:prstGeom prst="rect">
            <a:avLst/>
          </a:prstGeom>
          <a:noFill/>
          <a:ln>
            <a:noFill/>
          </a:ln>
        </p:spPr>
        <p:txBody>
          <a:bodyPr anchorCtr="0" anchor="t" bIns="91425" lIns="91425" rIns="91425" tIns="91425">
            <a:noAutofit/>
          </a:bodyPr>
          <a:lstStyle/>
          <a:p>
            <a:pPr lvl="0" rtl="0" algn="ctr">
              <a:spcBef>
                <a:spcPts val="0"/>
              </a:spcBef>
              <a:buNone/>
            </a:pPr>
            <a:r>
              <a:rPr b="1" lang="en-US" sz="2400"/>
              <a:t>Figure 1: </a:t>
            </a:r>
            <a:r>
              <a:rPr lang="en-US" sz="2400"/>
              <a:t>Images from </a:t>
            </a:r>
            <a:r>
              <a:rPr b="1" lang="en-US" sz="2400"/>
              <a:t>colornet</a:t>
            </a:r>
            <a:r>
              <a:rPr lang="en-US" sz="2400"/>
              <a:t> implementation. Notice the desaturated colors.</a:t>
            </a:r>
          </a:p>
        </p:txBody>
      </p:sp>
      <p:sp>
        <p:nvSpPr>
          <p:cNvPr id="155" name="Shape 155"/>
          <p:cNvSpPr txBox="1"/>
          <p:nvPr/>
        </p:nvSpPr>
        <p:spPr>
          <a:xfrm>
            <a:off x="9586250" y="7593737"/>
            <a:ext cx="7983600" cy="489300"/>
          </a:xfrm>
          <a:prstGeom prst="rect">
            <a:avLst/>
          </a:prstGeom>
          <a:noFill/>
          <a:ln>
            <a:noFill/>
          </a:ln>
        </p:spPr>
        <p:txBody>
          <a:bodyPr anchorCtr="0" anchor="t" bIns="91425" lIns="91425" rIns="91425" tIns="91425">
            <a:noAutofit/>
          </a:bodyPr>
          <a:lstStyle/>
          <a:p>
            <a:pPr lvl="0" rtl="0">
              <a:spcBef>
                <a:spcPts val="0"/>
              </a:spcBef>
              <a:buNone/>
            </a:pPr>
            <a:r>
              <a:rPr b="1" lang="en-US" sz="1800"/>
              <a:t>           Grayscale                Colornet Recolored            Ground Truth</a:t>
            </a:r>
          </a:p>
        </p:txBody>
      </p:sp>
      <p:sp>
        <p:nvSpPr>
          <p:cNvPr id="156" name="Shape 156"/>
          <p:cNvSpPr txBox="1"/>
          <p:nvPr/>
        </p:nvSpPr>
        <p:spPr>
          <a:xfrm>
            <a:off x="646612" y="7593725"/>
            <a:ext cx="7983600" cy="489300"/>
          </a:xfrm>
          <a:prstGeom prst="rect">
            <a:avLst/>
          </a:prstGeom>
          <a:noFill/>
          <a:ln>
            <a:noFill/>
          </a:ln>
        </p:spPr>
        <p:txBody>
          <a:bodyPr anchorCtr="0" anchor="t" bIns="91425" lIns="91425" rIns="91425" tIns="91425">
            <a:noAutofit/>
          </a:bodyPr>
          <a:lstStyle/>
          <a:p>
            <a:pPr lvl="0" rtl="0">
              <a:spcBef>
                <a:spcPts val="0"/>
              </a:spcBef>
              <a:buNone/>
            </a:pPr>
            <a:r>
              <a:rPr b="1" lang="en-US" sz="1800"/>
              <a:t>           Grayscale                Colornet Recolored           Ground Truth</a:t>
            </a:r>
          </a:p>
        </p:txBody>
      </p:sp>
      <p:sp>
        <p:nvSpPr>
          <p:cNvPr id="157" name="Shape 157"/>
          <p:cNvSpPr txBox="1"/>
          <p:nvPr/>
        </p:nvSpPr>
        <p:spPr>
          <a:xfrm>
            <a:off x="27163650" y="3929925"/>
            <a:ext cx="7983600" cy="489300"/>
          </a:xfrm>
          <a:prstGeom prst="rect">
            <a:avLst/>
          </a:prstGeom>
          <a:noFill/>
          <a:ln>
            <a:noFill/>
          </a:ln>
        </p:spPr>
        <p:txBody>
          <a:bodyPr anchorCtr="0" anchor="t" bIns="91425" lIns="91425" rIns="91425" tIns="91425">
            <a:noAutofit/>
          </a:bodyPr>
          <a:lstStyle/>
          <a:p>
            <a:pPr lvl="0" rtl="0">
              <a:spcBef>
                <a:spcPts val="0"/>
              </a:spcBef>
              <a:buNone/>
            </a:pPr>
            <a:r>
              <a:rPr b="1" lang="en-US" sz="1800"/>
              <a:t>           Grayscale                     Our Recolored                  Ground Truth</a:t>
            </a:r>
          </a:p>
        </p:txBody>
      </p:sp>
      <p:sp>
        <p:nvSpPr>
          <p:cNvPr id="158" name="Shape 158"/>
          <p:cNvSpPr txBox="1"/>
          <p:nvPr/>
        </p:nvSpPr>
        <p:spPr>
          <a:xfrm>
            <a:off x="18424175" y="13471787"/>
            <a:ext cx="7983600" cy="489300"/>
          </a:xfrm>
          <a:prstGeom prst="rect">
            <a:avLst/>
          </a:prstGeom>
          <a:noFill/>
          <a:ln>
            <a:noFill/>
          </a:ln>
        </p:spPr>
        <p:txBody>
          <a:bodyPr anchorCtr="0" anchor="t" bIns="91425" lIns="91425" rIns="91425" tIns="91425">
            <a:noAutofit/>
          </a:bodyPr>
          <a:lstStyle/>
          <a:p>
            <a:pPr lvl="0" rtl="0">
              <a:spcBef>
                <a:spcPts val="0"/>
              </a:spcBef>
              <a:buNone/>
            </a:pPr>
            <a:r>
              <a:rPr b="1" lang="en-US" sz="1800"/>
              <a:t>           Grayscale                     Our Recolored                  Ground Truth</a:t>
            </a:r>
          </a:p>
        </p:txBody>
      </p:sp>
      <p:pic>
        <p:nvPicPr>
          <p:cNvPr descr="169000_0.png" id="159" name="Shape 159"/>
          <p:cNvPicPr preferRelativeResize="0"/>
          <p:nvPr/>
        </p:nvPicPr>
        <p:blipFill>
          <a:blip r:embed="rId14">
            <a:alphaModFix/>
          </a:blip>
          <a:stretch>
            <a:fillRect/>
          </a:stretch>
        </p:blipFill>
        <p:spPr>
          <a:xfrm>
            <a:off x="801462" y="8051787"/>
            <a:ext cx="7638600" cy="2546200"/>
          </a:xfrm>
          <a:prstGeom prst="rect">
            <a:avLst/>
          </a:prstGeom>
          <a:noFill/>
          <a:ln>
            <a:noFill/>
          </a:ln>
        </p:spPr>
      </p:pic>
      <p:pic>
        <p:nvPicPr>
          <p:cNvPr id="160" name="Shape 160"/>
          <p:cNvPicPr preferRelativeResize="0"/>
          <p:nvPr/>
        </p:nvPicPr>
        <p:blipFill>
          <a:blip r:embed="rId15">
            <a:alphaModFix/>
          </a:blip>
          <a:stretch>
            <a:fillRect/>
          </a:stretch>
        </p:blipFill>
        <p:spPr>
          <a:xfrm>
            <a:off x="857401" y="13683950"/>
            <a:ext cx="10709907" cy="5304137"/>
          </a:xfrm>
          <a:prstGeom prst="rect">
            <a:avLst/>
          </a:prstGeom>
          <a:noFill/>
          <a:ln>
            <a:noFill/>
          </a:ln>
        </p:spPr>
      </p:pic>
      <p:sp>
        <p:nvSpPr>
          <p:cNvPr id="161" name="Shape 161"/>
          <p:cNvSpPr txBox="1"/>
          <p:nvPr/>
        </p:nvSpPr>
        <p:spPr>
          <a:xfrm>
            <a:off x="1048050" y="25284975"/>
            <a:ext cx="8942700" cy="3197100"/>
          </a:xfrm>
          <a:prstGeom prst="rect">
            <a:avLst/>
          </a:prstGeom>
          <a:noFill/>
          <a:ln>
            <a:noFill/>
          </a:ln>
        </p:spPr>
        <p:txBody>
          <a:bodyPr anchorCtr="0" anchor="t" bIns="188100" lIns="376200" rIns="376200" tIns="188100">
            <a:noAutofit/>
          </a:bodyPr>
          <a:lstStyle/>
          <a:p>
            <a:pPr lvl="0" marR="0" rtl="0" algn="l">
              <a:lnSpc>
                <a:spcPct val="100000"/>
              </a:lnSpc>
              <a:spcBef>
                <a:spcPts val="0"/>
              </a:spcBef>
              <a:spcAft>
                <a:spcPts val="0"/>
              </a:spcAft>
              <a:buNone/>
            </a:pPr>
            <a:r>
              <a:rPr b="1" lang="en-US" sz="2400">
                <a:solidFill>
                  <a:schemeClr val="dk1"/>
                </a:solidFill>
              </a:rPr>
              <a:t>Figure 4: </a:t>
            </a:r>
            <a:r>
              <a:rPr lang="en-US" sz="2400">
                <a:solidFill>
                  <a:schemeClr val="dk1"/>
                </a:solidFill>
              </a:rPr>
              <a:t>Weighting of the different CNNs occurs in the saturation domain. By doing this, we boost CNNs that are more confident about their result, as more confident CNNs generally output more highly saturated colors. This lets us preserve information from less important CNNs while boosting more important ones. The colorized image on the right shows saturated areas the CNN is confident with and desaturated areas where it is not. </a:t>
            </a:r>
          </a:p>
        </p:txBody>
      </p:sp>
      <p:pic>
        <p:nvPicPr>
          <p:cNvPr id="162" name="Shape 162"/>
          <p:cNvPicPr preferRelativeResize="0"/>
          <p:nvPr/>
        </p:nvPicPr>
        <p:blipFill>
          <a:blip r:embed="rId16">
            <a:alphaModFix/>
          </a:blip>
          <a:stretch>
            <a:fillRect/>
          </a:stretch>
        </p:blipFill>
        <p:spPr>
          <a:xfrm>
            <a:off x="26816875" y="13421537"/>
            <a:ext cx="6400800" cy="2133600"/>
          </a:xfrm>
          <a:prstGeom prst="rect">
            <a:avLst/>
          </a:prstGeom>
          <a:noFill/>
          <a:ln>
            <a:noFill/>
          </a:ln>
        </p:spPr>
      </p:pic>
      <p:pic>
        <p:nvPicPr>
          <p:cNvPr id="163" name="Shape 163"/>
          <p:cNvPicPr preferRelativeResize="0"/>
          <p:nvPr/>
        </p:nvPicPr>
        <p:blipFill>
          <a:blip r:embed="rId17">
            <a:alphaModFix/>
          </a:blip>
          <a:stretch>
            <a:fillRect/>
          </a:stretch>
        </p:blipFill>
        <p:spPr>
          <a:xfrm>
            <a:off x="26816875" y="15666450"/>
            <a:ext cx="6400800" cy="2133600"/>
          </a:xfrm>
          <a:prstGeom prst="rect">
            <a:avLst/>
          </a:prstGeom>
          <a:noFill/>
          <a:ln>
            <a:noFill/>
          </a:ln>
        </p:spPr>
      </p:pic>
      <p:pic>
        <p:nvPicPr>
          <p:cNvPr id="164" name="Shape 164"/>
          <p:cNvPicPr preferRelativeResize="0"/>
          <p:nvPr/>
        </p:nvPicPr>
        <p:blipFill>
          <a:blip r:embed="rId18">
            <a:alphaModFix/>
          </a:blip>
          <a:stretch>
            <a:fillRect/>
          </a:stretch>
        </p:blipFill>
        <p:spPr>
          <a:xfrm>
            <a:off x="26816875" y="20180125"/>
            <a:ext cx="6400800" cy="2133600"/>
          </a:xfrm>
          <a:prstGeom prst="rect">
            <a:avLst/>
          </a:prstGeom>
          <a:noFill/>
          <a:ln>
            <a:noFill/>
          </a:ln>
        </p:spPr>
      </p:pic>
      <p:pic>
        <p:nvPicPr>
          <p:cNvPr id="165" name="Shape 165"/>
          <p:cNvPicPr preferRelativeResize="0"/>
          <p:nvPr/>
        </p:nvPicPr>
        <p:blipFill>
          <a:blip r:embed="rId19">
            <a:alphaModFix/>
          </a:blip>
          <a:stretch>
            <a:fillRect/>
          </a:stretch>
        </p:blipFill>
        <p:spPr>
          <a:xfrm>
            <a:off x="26816875" y="17913275"/>
            <a:ext cx="6400800" cy="2133600"/>
          </a:xfrm>
          <a:prstGeom prst="rect">
            <a:avLst/>
          </a:prstGeom>
          <a:noFill/>
          <a:ln>
            <a:noFill/>
          </a:ln>
        </p:spPr>
      </p:pic>
      <p:sp>
        <p:nvSpPr>
          <p:cNvPr id="166" name="Shape 166"/>
          <p:cNvSpPr txBox="1"/>
          <p:nvPr/>
        </p:nvSpPr>
        <p:spPr>
          <a:xfrm>
            <a:off x="33264525" y="13460025"/>
            <a:ext cx="2126400" cy="8748000"/>
          </a:xfrm>
          <a:prstGeom prst="rect">
            <a:avLst/>
          </a:prstGeom>
          <a:noFill/>
          <a:ln>
            <a:noFill/>
          </a:ln>
        </p:spPr>
        <p:txBody>
          <a:bodyPr anchorCtr="0" anchor="t" bIns="91425" lIns="91425" rIns="91425" tIns="91425">
            <a:noAutofit/>
          </a:bodyPr>
          <a:lstStyle/>
          <a:p>
            <a:pPr lvl="0">
              <a:spcBef>
                <a:spcPts val="0"/>
              </a:spcBef>
              <a:buNone/>
            </a:pPr>
            <a:r>
              <a:rPr b="1" lang="en-US" sz="2400"/>
              <a:t>Figure 8:</a:t>
            </a:r>
          </a:p>
          <a:p>
            <a:pPr lvl="0">
              <a:spcBef>
                <a:spcPts val="0"/>
              </a:spcBef>
              <a:buNone/>
            </a:pPr>
            <a:r>
              <a:rPr lang="en-US" sz="2400"/>
              <a:t>From top to bottom: Biased towards </a:t>
            </a:r>
            <a:r>
              <a:rPr b="1" lang="en-US" sz="2400"/>
              <a:t>blue, green, </a:t>
            </a:r>
            <a:r>
              <a:rPr lang="en-US" sz="2400"/>
              <a:t>and</a:t>
            </a:r>
            <a:r>
              <a:rPr b="1" lang="en-US" sz="2400"/>
              <a:t> red</a:t>
            </a:r>
            <a:r>
              <a:rPr lang="en-US" sz="2400"/>
              <a:t>. Last is </a:t>
            </a:r>
            <a:r>
              <a:rPr b="1" lang="en-US" sz="2400"/>
              <a:t>combined</a:t>
            </a:r>
            <a:r>
              <a:rPr lang="en-US" sz="2400"/>
              <a:t> based on weighted saturation per pixel. Note that recombined version has best parts of all three images and does not lose saturation and get washed with sepia. </a:t>
            </a:r>
          </a:p>
        </p:txBody>
      </p:sp>
      <p:pic>
        <p:nvPicPr>
          <p:cNvPr descr="output_blue.png" id="167" name="Shape 167"/>
          <p:cNvPicPr preferRelativeResize="0"/>
          <p:nvPr/>
        </p:nvPicPr>
        <p:blipFill>
          <a:blip r:embed="rId20">
            <a:alphaModFix/>
          </a:blip>
          <a:stretch>
            <a:fillRect/>
          </a:stretch>
        </p:blipFill>
        <p:spPr>
          <a:xfrm>
            <a:off x="9602726" y="25552925"/>
            <a:ext cx="7983600" cy="26612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0.xml><?xml version="1.0" encoding="utf-8"?>
<a:theme xmlns:a="http://schemas.openxmlformats.org/drawingml/2006/main" xmlns:r="http://schemas.openxmlformats.org/officeDocument/2006/relationships" name="3_CyLabPosterTemplateAug2008">
  <a:themeElements>
    <a:clrScheme name="Custom 6">
      <a:dk1>
        <a:srgbClr val="000000"/>
      </a:dk1>
      <a:lt1>
        <a:srgbClr val="FFFFFF"/>
      </a:lt1>
      <a:dk2>
        <a:srgbClr val="263B86"/>
      </a:dk2>
      <a:lt2>
        <a:srgbClr val="6699CC"/>
      </a:lt2>
      <a:accent1>
        <a:srgbClr val="FBC01E"/>
      </a:accent1>
      <a:accent2>
        <a:srgbClr val="EFE1A2"/>
      </a:accent2>
      <a:accent3>
        <a:srgbClr val="FA8716"/>
      </a:accent3>
      <a:accent4>
        <a:srgbClr val="BE0204"/>
      </a:accent4>
      <a:accent5>
        <a:srgbClr val="640F10"/>
      </a:accent5>
      <a:accent6>
        <a:srgbClr val="7E13E3"/>
      </a:accent6>
      <a:hlink>
        <a:srgbClr val="D2D200"/>
      </a:hlink>
      <a:folHlink>
        <a:srgbClr val="D0B9F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1.xml><?xml version="1.0" encoding="utf-8"?>
<a:theme xmlns:a="http://schemas.openxmlformats.org/drawingml/2006/main" xmlns:r="http://schemas.openxmlformats.org/officeDocument/2006/relationships" name="7_CyLabPosterTemplateAug2008">
  <a:themeElements>
    <a:clrScheme name="Custom 6">
      <a:dk1>
        <a:srgbClr val="000000"/>
      </a:dk1>
      <a:lt1>
        <a:srgbClr val="FFFFFF"/>
      </a:lt1>
      <a:dk2>
        <a:srgbClr val="263B86"/>
      </a:dk2>
      <a:lt2>
        <a:srgbClr val="6699CC"/>
      </a:lt2>
      <a:accent1>
        <a:srgbClr val="FBC01E"/>
      </a:accent1>
      <a:accent2>
        <a:srgbClr val="EFE1A2"/>
      </a:accent2>
      <a:accent3>
        <a:srgbClr val="FA8716"/>
      </a:accent3>
      <a:accent4>
        <a:srgbClr val="BE0204"/>
      </a:accent4>
      <a:accent5>
        <a:srgbClr val="640F10"/>
      </a:accent5>
      <a:accent6>
        <a:srgbClr val="7E13E3"/>
      </a:accent6>
      <a:hlink>
        <a:srgbClr val="D2D200"/>
      </a:hlink>
      <a:folHlink>
        <a:srgbClr val="D0B9F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2.xml><?xml version="1.0" encoding="utf-8"?>
<a:theme xmlns:a="http://schemas.openxmlformats.org/drawingml/2006/main" xmlns:r="http://schemas.openxmlformats.org/officeDocument/2006/relationships" name="8_CyLabPosterTemplateAug2008">
  <a:themeElements>
    <a:clrScheme name="Custom 6">
      <a:dk1>
        <a:srgbClr val="000000"/>
      </a:dk1>
      <a:lt1>
        <a:srgbClr val="FFFFFF"/>
      </a:lt1>
      <a:dk2>
        <a:srgbClr val="263B86"/>
      </a:dk2>
      <a:lt2>
        <a:srgbClr val="6699CC"/>
      </a:lt2>
      <a:accent1>
        <a:srgbClr val="FBC01E"/>
      </a:accent1>
      <a:accent2>
        <a:srgbClr val="EFE1A2"/>
      </a:accent2>
      <a:accent3>
        <a:srgbClr val="FA8716"/>
      </a:accent3>
      <a:accent4>
        <a:srgbClr val="BE0204"/>
      </a:accent4>
      <a:accent5>
        <a:srgbClr val="640F10"/>
      </a:accent5>
      <a:accent6>
        <a:srgbClr val="7E13E3"/>
      </a:accent6>
      <a:hlink>
        <a:srgbClr val="D2D200"/>
      </a:hlink>
      <a:folHlink>
        <a:srgbClr val="D0B9F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3.xml><?xml version="1.0" encoding="utf-8"?>
<a:theme xmlns:a="http://schemas.openxmlformats.org/drawingml/2006/main" xmlns:r="http://schemas.openxmlformats.org/officeDocument/2006/relationships" name="CyLabPosterTemplateAug2008">
  <a:themeElements>
    <a:clrScheme name="Custom 6">
      <a:dk1>
        <a:srgbClr val="000000"/>
      </a:dk1>
      <a:lt1>
        <a:srgbClr val="FFFFFF"/>
      </a:lt1>
      <a:dk2>
        <a:srgbClr val="263B86"/>
      </a:dk2>
      <a:lt2>
        <a:srgbClr val="6699CC"/>
      </a:lt2>
      <a:accent1>
        <a:srgbClr val="FBC01E"/>
      </a:accent1>
      <a:accent2>
        <a:srgbClr val="EFE1A2"/>
      </a:accent2>
      <a:accent3>
        <a:srgbClr val="FA8716"/>
      </a:accent3>
      <a:accent4>
        <a:srgbClr val="BE0204"/>
      </a:accent4>
      <a:accent5>
        <a:srgbClr val="640F10"/>
      </a:accent5>
      <a:accent6>
        <a:srgbClr val="7E13E3"/>
      </a:accent6>
      <a:hlink>
        <a:srgbClr val="D2D200"/>
      </a:hlink>
      <a:folHlink>
        <a:srgbClr val="D0B9F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9_CyLabPosterTemplateAug2008">
  <a:themeElements>
    <a:clrScheme name="Custom 6">
      <a:dk1>
        <a:srgbClr val="000000"/>
      </a:dk1>
      <a:lt1>
        <a:srgbClr val="FFFFFF"/>
      </a:lt1>
      <a:dk2>
        <a:srgbClr val="263B86"/>
      </a:dk2>
      <a:lt2>
        <a:srgbClr val="6699CC"/>
      </a:lt2>
      <a:accent1>
        <a:srgbClr val="FBC01E"/>
      </a:accent1>
      <a:accent2>
        <a:srgbClr val="EFE1A2"/>
      </a:accent2>
      <a:accent3>
        <a:srgbClr val="FA8716"/>
      </a:accent3>
      <a:accent4>
        <a:srgbClr val="BE0204"/>
      </a:accent4>
      <a:accent5>
        <a:srgbClr val="640F10"/>
      </a:accent5>
      <a:accent6>
        <a:srgbClr val="7E13E3"/>
      </a:accent6>
      <a:hlink>
        <a:srgbClr val="D2D200"/>
      </a:hlink>
      <a:folHlink>
        <a:srgbClr val="D0B9F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1_CyLabPosterTemplateAug2008">
  <a:themeElements>
    <a:clrScheme name="Custom 6">
      <a:dk1>
        <a:srgbClr val="000000"/>
      </a:dk1>
      <a:lt1>
        <a:srgbClr val="FFFFFF"/>
      </a:lt1>
      <a:dk2>
        <a:srgbClr val="263B86"/>
      </a:dk2>
      <a:lt2>
        <a:srgbClr val="6699CC"/>
      </a:lt2>
      <a:accent1>
        <a:srgbClr val="FBC01E"/>
      </a:accent1>
      <a:accent2>
        <a:srgbClr val="EFE1A2"/>
      </a:accent2>
      <a:accent3>
        <a:srgbClr val="FA8716"/>
      </a:accent3>
      <a:accent4>
        <a:srgbClr val="BE0204"/>
      </a:accent4>
      <a:accent5>
        <a:srgbClr val="640F10"/>
      </a:accent5>
      <a:accent6>
        <a:srgbClr val="7E13E3"/>
      </a:accent6>
      <a:hlink>
        <a:srgbClr val="D2D200"/>
      </a:hlink>
      <a:folHlink>
        <a:srgbClr val="D0B9F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5_CyLabPosterTemplateAug2008">
  <a:themeElements>
    <a:clrScheme name="Custom 6">
      <a:dk1>
        <a:srgbClr val="000000"/>
      </a:dk1>
      <a:lt1>
        <a:srgbClr val="FFFFFF"/>
      </a:lt1>
      <a:dk2>
        <a:srgbClr val="263B86"/>
      </a:dk2>
      <a:lt2>
        <a:srgbClr val="6699CC"/>
      </a:lt2>
      <a:accent1>
        <a:srgbClr val="FBC01E"/>
      </a:accent1>
      <a:accent2>
        <a:srgbClr val="EFE1A2"/>
      </a:accent2>
      <a:accent3>
        <a:srgbClr val="FA8716"/>
      </a:accent3>
      <a:accent4>
        <a:srgbClr val="BE0204"/>
      </a:accent4>
      <a:accent5>
        <a:srgbClr val="640F10"/>
      </a:accent5>
      <a:accent6>
        <a:srgbClr val="7E13E3"/>
      </a:accent6>
      <a:hlink>
        <a:srgbClr val="D2D200"/>
      </a:hlink>
      <a:folHlink>
        <a:srgbClr val="D0B9F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4_CyLabPosterTemplateAug2008">
  <a:themeElements>
    <a:clrScheme name="Custom 6">
      <a:dk1>
        <a:srgbClr val="000000"/>
      </a:dk1>
      <a:lt1>
        <a:srgbClr val="FFFFFF"/>
      </a:lt1>
      <a:dk2>
        <a:srgbClr val="263B86"/>
      </a:dk2>
      <a:lt2>
        <a:srgbClr val="6699CC"/>
      </a:lt2>
      <a:accent1>
        <a:srgbClr val="FBC01E"/>
      </a:accent1>
      <a:accent2>
        <a:srgbClr val="EFE1A2"/>
      </a:accent2>
      <a:accent3>
        <a:srgbClr val="FA8716"/>
      </a:accent3>
      <a:accent4>
        <a:srgbClr val="BE0204"/>
      </a:accent4>
      <a:accent5>
        <a:srgbClr val="640F10"/>
      </a:accent5>
      <a:accent6>
        <a:srgbClr val="7E13E3"/>
      </a:accent6>
      <a:hlink>
        <a:srgbClr val="D2D200"/>
      </a:hlink>
      <a:folHlink>
        <a:srgbClr val="D0B9F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name="11_CyLabPosterTemplateAug2008">
  <a:themeElements>
    <a:clrScheme name="Custom 6">
      <a:dk1>
        <a:srgbClr val="000000"/>
      </a:dk1>
      <a:lt1>
        <a:srgbClr val="FFFFFF"/>
      </a:lt1>
      <a:dk2>
        <a:srgbClr val="263B86"/>
      </a:dk2>
      <a:lt2>
        <a:srgbClr val="6699CC"/>
      </a:lt2>
      <a:accent1>
        <a:srgbClr val="FBC01E"/>
      </a:accent1>
      <a:accent2>
        <a:srgbClr val="EFE1A2"/>
      </a:accent2>
      <a:accent3>
        <a:srgbClr val="FA8716"/>
      </a:accent3>
      <a:accent4>
        <a:srgbClr val="BE0204"/>
      </a:accent4>
      <a:accent5>
        <a:srgbClr val="640F10"/>
      </a:accent5>
      <a:accent6>
        <a:srgbClr val="7E13E3"/>
      </a:accent6>
      <a:hlink>
        <a:srgbClr val="D2D200"/>
      </a:hlink>
      <a:folHlink>
        <a:srgbClr val="D0B9F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xmlns:r="http://schemas.openxmlformats.org/officeDocument/2006/relationships" name="2_CyLabPosterTemplateAug2008">
  <a:themeElements>
    <a:clrScheme name="Custom 6">
      <a:dk1>
        <a:srgbClr val="000000"/>
      </a:dk1>
      <a:lt1>
        <a:srgbClr val="FFFFFF"/>
      </a:lt1>
      <a:dk2>
        <a:srgbClr val="263B86"/>
      </a:dk2>
      <a:lt2>
        <a:srgbClr val="6699CC"/>
      </a:lt2>
      <a:accent1>
        <a:srgbClr val="FBC01E"/>
      </a:accent1>
      <a:accent2>
        <a:srgbClr val="EFE1A2"/>
      </a:accent2>
      <a:accent3>
        <a:srgbClr val="FA8716"/>
      </a:accent3>
      <a:accent4>
        <a:srgbClr val="BE0204"/>
      </a:accent4>
      <a:accent5>
        <a:srgbClr val="640F10"/>
      </a:accent5>
      <a:accent6>
        <a:srgbClr val="7E13E3"/>
      </a:accent6>
      <a:hlink>
        <a:srgbClr val="D2D200"/>
      </a:hlink>
      <a:folHlink>
        <a:srgbClr val="D0B9F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xmlns:r="http://schemas.openxmlformats.org/officeDocument/2006/relationships" name="10_CyLabPosterTemplateAug2008">
  <a:themeElements>
    <a:clrScheme name="Custom 6">
      <a:dk1>
        <a:srgbClr val="000000"/>
      </a:dk1>
      <a:lt1>
        <a:srgbClr val="FFFFFF"/>
      </a:lt1>
      <a:dk2>
        <a:srgbClr val="263B86"/>
      </a:dk2>
      <a:lt2>
        <a:srgbClr val="6699CC"/>
      </a:lt2>
      <a:accent1>
        <a:srgbClr val="FBC01E"/>
      </a:accent1>
      <a:accent2>
        <a:srgbClr val="EFE1A2"/>
      </a:accent2>
      <a:accent3>
        <a:srgbClr val="FA8716"/>
      </a:accent3>
      <a:accent4>
        <a:srgbClr val="BE0204"/>
      </a:accent4>
      <a:accent5>
        <a:srgbClr val="640F10"/>
      </a:accent5>
      <a:accent6>
        <a:srgbClr val="7E13E3"/>
      </a:accent6>
      <a:hlink>
        <a:srgbClr val="D2D200"/>
      </a:hlink>
      <a:folHlink>
        <a:srgbClr val="D0B9F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9.xml><?xml version="1.0" encoding="utf-8"?>
<a:theme xmlns:a="http://schemas.openxmlformats.org/drawingml/2006/main" xmlns:r="http://schemas.openxmlformats.org/officeDocument/2006/relationships" name="6_CyLabPosterTemplateAug2008">
  <a:themeElements>
    <a:clrScheme name="Custom 6">
      <a:dk1>
        <a:srgbClr val="000000"/>
      </a:dk1>
      <a:lt1>
        <a:srgbClr val="FFFFFF"/>
      </a:lt1>
      <a:dk2>
        <a:srgbClr val="263B86"/>
      </a:dk2>
      <a:lt2>
        <a:srgbClr val="6699CC"/>
      </a:lt2>
      <a:accent1>
        <a:srgbClr val="FBC01E"/>
      </a:accent1>
      <a:accent2>
        <a:srgbClr val="EFE1A2"/>
      </a:accent2>
      <a:accent3>
        <a:srgbClr val="FA8716"/>
      </a:accent3>
      <a:accent4>
        <a:srgbClr val="BE0204"/>
      </a:accent4>
      <a:accent5>
        <a:srgbClr val="640F10"/>
      </a:accent5>
      <a:accent6>
        <a:srgbClr val="7E13E3"/>
      </a:accent6>
      <a:hlink>
        <a:srgbClr val="D2D200"/>
      </a:hlink>
      <a:folHlink>
        <a:srgbClr val="D0B9F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