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NJ DCF Policy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Holy Ghost Prep</a:t>
            </a:r>
          </a:p>
          <a:p>
            <a:r>
              <a:rPr lang="en-US" dirty="0" smtClean="0"/>
              <a:t>Honors Advanced Topics, Computer Science Course</a:t>
            </a:r>
          </a:p>
          <a:p>
            <a:r>
              <a:rPr lang="en-US" dirty="0" smtClean="0"/>
              <a:t>Mr. Petcaugh, </a:t>
            </a:r>
            <a:r>
              <a:rPr lang="en-US" dirty="0" err="1" smtClean="0"/>
              <a:t>Jozef</a:t>
            </a:r>
            <a:r>
              <a:rPr lang="en-US" dirty="0"/>
              <a:t> </a:t>
            </a:r>
            <a:r>
              <a:rPr lang="en-US" dirty="0" err="1" smtClean="0"/>
              <a:t>Nijs</a:t>
            </a:r>
            <a:r>
              <a:rPr lang="en-US" dirty="0" smtClean="0"/>
              <a:t>, Matthew Stauffer, and 5 other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8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and download PDF versions of policies</a:t>
            </a:r>
          </a:p>
          <a:p>
            <a:r>
              <a:rPr lang="en-US" dirty="0" smtClean="0"/>
              <a:t>Search for PDF documents</a:t>
            </a:r>
          </a:p>
          <a:p>
            <a:r>
              <a:rPr lang="en-US" dirty="0" smtClean="0"/>
              <a:t>Email the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4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DOCX and PDF policy documents</a:t>
            </a:r>
          </a:p>
          <a:p>
            <a:r>
              <a:rPr lang="en-US" dirty="0"/>
              <a:t>See what changes have been done to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Print logs of changes that have been made</a:t>
            </a:r>
          </a:p>
          <a:p>
            <a:r>
              <a:rPr lang="en-US" dirty="0" smtClean="0"/>
              <a:t>Make changes to documents</a:t>
            </a:r>
          </a:p>
          <a:p>
            <a:pPr lvl="1"/>
            <a:r>
              <a:rPr lang="en-US" dirty="0"/>
              <a:t>How to change a document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1. Download the correct DOCX to their machine</a:t>
            </a:r>
          </a:p>
          <a:p>
            <a:pPr lvl="2"/>
            <a:r>
              <a:rPr lang="en-US" dirty="0" smtClean="0"/>
              <a:t>2. Make the change, and export as a PDF</a:t>
            </a:r>
          </a:p>
          <a:p>
            <a:pPr lvl="2"/>
            <a:r>
              <a:rPr lang="en-US" dirty="0" smtClean="0"/>
              <a:t>3. Upload both the DOCX, PDF to the website, as well as document what change was made.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6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Department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DOCX and PDF policy documents</a:t>
            </a:r>
          </a:p>
          <a:p>
            <a:r>
              <a:rPr lang="en-US" dirty="0"/>
              <a:t>See what changes have been done to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Print logs of changes that have been made</a:t>
            </a:r>
          </a:p>
          <a:p>
            <a:r>
              <a:rPr lang="en-US" dirty="0" smtClean="0"/>
              <a:t>CAN NOT Make changes to documents</a:t>
            </a:r>
          </a:p>
        </p:txBody>
      </p:sp>
    </p:spTree>
    <p:extLst>
      <p:ext uri="{BB962C8B-B14F-4D97-AF65-F5344CB8AC3E}">
        <p14:creationId xmlns:p14="http://schemas.microsoft.com/office/powerpoint/2010/main" val="74514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MySQL injection on user/password login</a:t>
            </a:r>
          </a:p>
          <a:p>
            <a:r>
              <a:rPr lang="en-US" dirty="0" smtClean="0"/>
              <a:t>Hashing passwords</a:t>
            </a:r>
          </a:p>
          <a:p>
            <a:r>
              <a:rPr lang="en-US" dirty="0" smtClean="0"/>
              <a:t>Mobile friendly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19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164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NJ DCF Policy Site</vt:lpstr>
      <vt:lpstr>Standard Users</vt:lpstr>
      <vt:lpstr>Admin Users</vt:lpstr>
      <vt:lpstr>Other Department User</vt:lpstr>
      <vt:lpstr>Other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 DCF Policy Site</dc:title>
  <dc:creator>Brandon Petcaugh</dc:creator>
  <cp:lastModifiedBy>Brandon Petcaugh</cp:lastModifiedBy>
  <cp:revision>1</cp:revision>
  <dcterms:created xsi:type="dcterms:W3CDTF">2020-02-10T19:04:03Z</dcterms:created>
  <dcterms:modified xsi:type="dcterms:W3CDTF">2020-02-10T19:24:24Z</dcterms:modified>
</cp:coreProperties>
</file>