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2815"/>
  </p:normalViewPr>
  <p:slideViewPr>
    <p:cSldViewPr snapToGrid="0">
      <p:cViewPr varScale="1">
        <p:scale>
          <a:sx n="108" d="100"/>
          <a:sy n="108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70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70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B95D-44A2-4E0F-82D6-76A7D07A15D5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4581E2-5C08-4C47-85BF-B5B0A6DF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Pipelined Processor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Bruno </a:t>
            </a:r>
            <a:r>
              <a:rPr lang="en-US" dirty="0" err="1" smtClean="0"/>
              <a:t>Peynetti</a:t>
            </a:r>
            <a:r>
              <a:rPr lang="en-US" dirty="0" smtClean="0"/>
              <a:t>, Jacob Kobza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looked at each possible hazard and solved each one with one module</a:t>
            </a:r>
          </a:p>
          <a:p>
            <a:r>
              <a:rPr lang="en-US" dirty="0" smtClean="0"/>
              <a:t>Then consolidated hazard detection into fewer modules (after a lot of debugging)</a:t>
            </a:r>
          </a:p>
          <a:p>
            <a:pPr lvl="1"/>
            <a:r>
              <a:rPr lang="en-US" dirty="0" smtClean="0"/>
              <a:t>MEM_EX</a:t>
            </a:r>
            <a:r>
              <a:rPr lang="en-US" dirty="0" smtClean="0"/>
              <a:t>_HAZARD</a:t>
            </a:r>
          </a:p>
          <a:p>
            <a:pPr lvl="1"/>
            <a:r>
              <a:rPr lang="en-US" dirty="0" smtClean="0"/>
              <a:t>WB_EX_HAZARD</a:t>
            </a:r>
          </a:p>
          <a:p>
            <a:pPr lvl="1"/>
            <a:r>
              <a:rPr lang="en-US" dirty="0" smtClean="0"/>
              <a:t>WB_MEM_HAZARD -&gt; later deleted</a:t>
            </a:r>
            <a:endParaRPr lang="en-US" dirty="0" smtClean="0"/>
          </a:p>
          <a:p>
            <a:pPr lvl="1"/>
            <a:r>
              <a:rPr lang="en-US" dirty="0" smtClean="0"/>
              <a:t>STALL_LOAD_HAZARD</a:t>
            </a:r>
          </a:p>
          <a:p>
            <a:pPr lvl="1"/>
            <a:r>
              <a:rPr lang="en-US" dirty="0" smtClean="0"/>
              <a:t>WB_ID_HAZARD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WB/EX Hazard Detection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5" y="2160588"/>
            <a:ext cx="3718898" cy="38814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313166"/>
            <a:ext cx="4184650" cy="1576280"/>
          </a:xfrm>
        </p:spPr>
      </p:pic>
    </p:spTree>
    <p:extLst>
      <p:ext uri="{BB962C8B-B14F-4D97-AF65-F5344CB8AC3E}">
        <p14:creationId xmlns:p14="http://schemas.microsoft.com/office/powerpoint/2010/main" val="18319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Hazard Detection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70" y="2160588"/>
            <a:ext cx="1894647" cy="38814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40" y="2160588"/>
            <a:ext cx="2258620" cy="3881437"/>
          </a:xfrm>
        </p:spPr>
      </p:pic>
    </p:spTree>
    <p:extLst>
      <p:ext uri="{BB962C8B-B14F-4D97-AF65-F5344CB8AC3E}">
        <p14:creationId xmlns:p14="http://schemas.microsoft.com/office/powerpoint/2010/main" val="386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12775" cy="3880773"/>
          </a:xfrm>
        </p:spPr>
        <p:txBody>
          <a:bodyPr/>
          <a:lstStyle/>
          <a:p>
            <a:r>
              <a:rPr lang="en-US" dirty="0" smtClean="0"/>
              <a:t>Area : 18000 um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r>
              <a:rPr lang="en-US" dirty="0" smtClean="0"/>
              <a:t>Timing : (800 MHz) -&gt; MET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37" y="395130"/>
            <a:ext cx="3742983" cy="5876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6"/>
          <a:stretch/>
        </p:blipFill>
        <p:spPr>
          <a:xfrm>
            <a:off x="1019463" y="3203869"/>
            <a:ext cx="3885046" cy="30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While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to keep modularity</a:t>
            </a:r>
          </a:p>
          <a:p>
            <a:pPr lvl="1"/>
            <a:r>
              <a:rPr lang="en-US" dirty="0" smtClean="0"/>
              <a:t>Caused many unnecessary signals that were later removed by synthesis</a:t>
            </a:r>
          </a:p>
          <a:p>
            <a:r>
              <a:rPr lang="en-US" dirty="0" smtClean="0"/>
              <a:t>PC Logic</a:t>
            </a:r>
          </a:p>
          <a:p>
            <a:pPr lvl="1"/>
            <a:r>
              <a:rPr lang="en-US" dirty="0" smtClean="0"/>
              <a:t>When stalling, we block the write enable </a:t>
            </a:r>
          </a:p>
          <a:p>
            <a:r>
              <a:rPr lang="en-US" dirty="0" smtClean="0"/>
              <a:t>Jump/Branch </a:t>
            </a:r>
          </a:p>
          <a:p>
            <a:pPr lvl="1"/>
            <a:r>
              <a:rPr lang="en-US" dirty="0" smtClean="0"/>
              <a:t>Flush registers and modify </a:t>
            </a:r>
            <a:r>
              <a:rPr lang="en-US" dirty="0" err="1" smtClean="0"/>
              <a:t>nextPC</a:t>
            </a:r>
            <a:endParaRPr lang="en-US" dirty="0" smtClean="0"/>
          </a:p>
          <a:p>
            <a:pPr lvl="1"/>
            <a:r>
              <a:rPr lang="en-US" dirty="0" smtClean="0"/>
              <a:t>Determine what to flush, what to stall </a:t>
            </a:r>
          </a:p>
          <a:p>
            <a:r>
              <a:rPr lang="en-US" dirty="0" smtClean="0"/>
              <a:t>Trap detection</a:t>
            </a:r>
          </a:p>
          <a:p>
            <a:pPr lvl="1"/>
            <a:r>
              <a:rPr lang="en-US" dirty="0" smtClean="0"/>
              <a:t>Executed in MEM stage to avoid unwanted writes to memory and/or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1267" y="2752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FIBONACCI DEMO: WHAT YOU’VE ALL BEEN WAITING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Level contains I-Memory, D-Memory and Pipeline Processor (processor must be separate for synthesis)</a:t>
            </a:r>
          </a:p>
          <a:p>
            <a:r>
              <a:rPr lang="en-US" dirty="0" smtClean="0"/>
              <a:t>Pipeline Processor components fall under the following categories:</a:t>
            </a:r>
          </a:p>
          <a:p>
            <a:pPr lvl="1"/>
            <a:r>
              <a:rPr lang="en-US" dirty="0" smtClean="0"/>
              <a:t>Pipeline Registers</a:t>
            </a:r>
          </a:p>
          <a:p>
            <a:pPr lvl="1"/>
            <a:r>
              <a:rPr lang="en-US" dirty="0" smtClean="0"/>
              <a:t>Pipeline Stages</a:t>
            </a:r>
          </a:p>
          <a:p>
            <a:pPr lvl="1"/>
            <a:r>
              <a:rPr lang="en-US" dirty="0" smtClean="0"/>
              <a:t>Register File and PC</a:t>
            </a:r>
          </a:p>
          <a:p>
            <a:pPr lvl="1"/>
            <a:r>
              <a:rPr lang="en-US" dirty="0" smtClean="0"/>
              <a:t>Hazard Detection</a:t>
            </a:r>
          </a:p>
          <a:p>
            <a:r>
              <a:rPr lang="en-US" dirty="0" smtClean="0"/>
              <a:t>Pipeline Processor module contains mostly wiring between stages, hazard detection and registers</a:t>
            </a:r>
          </a:p>
        </p:txBody>
      </p:sp>
    </p:spTree>
    <p:extLst>
      <p:ext uri="{BB962C8B-B14F-4D97-AF65-F5344CB8AC3E}">
        <p14:creationId xmlns:p14="http://schemas.microsoft.com/office/powerpoint/2010/main" val="12210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Overall Pipeline 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08591" y="1250233"/>
            <a:ext cx="4415855" cy="5776190"/>
          </a:xfrm>
        </p:spPr>
      </p:pic>
    </p:spTree>
    <p:extLst>
      <p:ext uri="{BB962C8B-B14F-4D97-AF65-F5344CB8AC3E}">
        <p14:creationId xmlns:p14="http://schemas.microsoft.com/office/powerpoint/2010/main" val="585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 registers are arrays of flip flops that pass all necessary data between pipeline stages</a:t>
            </a:r>
          </a:p>
          <a:p>
            <a:r>
              <a:rPr lang="en-US" dirty="0" smtClean="0"/>
              <a:t>Registers vary in size depending on what data is needed in the next stage</a:t>
            </a:r>
          </a:p>
          <a:p>
            <a:r>
              <a:rPr lang="en-US" dirty="0" smtClean="0"/>
              <a:t>Input to registers includes a “flush” bit, which sets all values in the register to zero if a stall or jump/branch occurs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11" y="4216753"/>
            <a:ext cx="3118863" cy="19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ID/EX and MEM/WB Registers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22" y="2160588"/>
            <a:ext cx="2114144" cy="38814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8" y="2272348"/>
            <a:ext cx="3033023" cy="3657917"/>
          </a:xfrm>
        </p:spPr>
      </p:pic>
    </p:spTree>
    <p:extLst>
      <p:ext uri="{BB962C8B-B14F-4D97-AF65-F5344CB8AC3E}">
        <p14:creationId xmlns:p14="http://schemas.microsoft.com/office/powerpoint/2010/main" val="4363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889721" cy="3880773"/>
          </a:xfrm>
        </p:spPr>
        <p:txBody>
          <a:bodyPr/>
          <a:lstStyle/>
          <a:p>
            <a:r>
              <a:rPr lang="en-US" dirty="0" smtClean="0"/>
              <a:t>Each pipeline stage takes the output from the register before it (not applicable for IF) and outputs the values needed for the next register (not applicable for WB)</a:t>
            </a:r>
          </a:p>
          <a:p>
            <a:r>
              <a:rPr lang="en-US" dirty="0" smtClean="0"/>
              <a:t>In order to interact with I-Memory or D-Memory, stages must pass all the inputs for the memory unit up to the top level 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97" y="1309618"/>
            <a:ext cx="2291937" cy="47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Stage/Register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6" y="1825623"/>
            <a:ext cx="316947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0" y="1825622"/>
            <a:ext cx="241318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Needs to be accessed in ID and WB stages, so placed in the top level of the pipeline processor</a:t>
            </a:r>
          </a:p>
          <a:p>
            <a:r>
              <a:rPr lang="en-US" dirty="0" smtClean="0"/>
              <a:t>Same design as single cycle processor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92" y="2330370"/>
            <a:ext cx="4184650" cy="2322672"/>
          </a:xfrm>
        </p:spPr>
      </p:pic>
    </p:spTree>
    <p:extLst>
      <p:ext uri="{BB962C8B-B14F-4D97-AF65-F5344CB8AC3E}">
        <p14:creationId xmlns:p14="http://schemas.microsoft.com/office/powerpoint/2010/main" val="3762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and PC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PC implemented in IF stage, where PC is used to fetch next instruction from I-memory</a:t>
            </a:r>
          </a:p>
          <a:p>
            <a:r>
              <a:rPr lang="en-US" dirty="0" smtClean="0"/>
              <a:t>“PC Logic” component from single cycle processor spread between IF and EX stages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check_branch</a:t>
            </a:r>
            <a:r>
              <a:rPr lang="en-US" dirty="0" smtClean="0"/>
              <a:t>” component from single cycle still used to check if branch or jump occurs </a:t>
            </a:r>
            <a:endParaRPr lang="en-US" dirty="0" smtClean="0"/>
          </a:p>
          <a:p>
            <a:r>
              <a:rPr lang="en-US" dirty="0" err="1" smtClean="0"/>
              <a:t>Leap_out</a:t>
            </a:r>
            <a:r>
              <a:rPr lang="en-US" dirty="0" smtClean="0"/>
              <a:t> and </a:t>
            </a:r>
            <a:r>
              <a:rPr lang="en-US" dirty="0" err="1" smtClean="0"/>
              <a:t>leap_addr</a:t>
            </a:r>
            <a:r>
              <a:rPr lang="en-US" dirty="0" smtClean="0"/>
              <a:t> taken from the output of the EX/MEM pipeline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25" y="1970014"/>
            <a:ext cx="4129055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6" y="502413"/>
            <a:ext cx="1772248" cy="9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405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 3</vt:lpstr>
      <vt:lpstr>Arial</vt:lpstr>
      <vt:lpstr>Facet</vt:lpstr>
      <vt:lpstr>Pipelined Processor Demo</vt:lpstr>
      <vt:lpstr>Processor Overview</vt:lpstr>
      <vt:lpstr>The Big Picture: Overall Pipeline Datapath</vt:lpstr>
      <vt:lpstr>Pipeline Registers</vt:lpstr>
      <vt:lpstr>Example: ID/EX and MEM/WB Registers</vt:lpstr>
      <vt:lpstr>Pipeline Stages</vt:lpstr>
      <vt:lpstr>Pipeline Stage/Register Interface</vt:lpstr>
      <vt:lpstr>Register File</vt:lpstr>
      <vt:lpstr>PC and PC Logic</vt:lpstr>
      <vt:lpstr>Hazard Detection</vt:lpstr>
      <vt:lpstr>Example: WB/EX Hazard Detection</vt:lpstr>
      <vt:lpstr>Top Level Hazard Detection Interface</vt:lpstr>
      <vt:lpstr>Synthesis Results</vt:lpstr>
      <vt:lpstr>Issues While Building</vt:lpstr>
      <vt:lpstr>FIBONACCI DEMO: WHAT YOU’VE ALL BEEN WAITING FOR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Processor Demo</dc:title>
  <dc:creator>Jake Kobza</dc:creator>
  <cp:lastModifiedBy>Bruno Peynetti Velazquez</cp:lastModifiedBy>
  <cp:revision>15</cp:revision>
  <dcterms:created xsi:type="dcterms:W3CDTF">2016-03-10T08:02:05Z</dcterms:created>
  <dcterms:modified xsi:type="dcterms:W3CDTF">2016-03-10T16:39:37Z</dcterms:modified>
</cp:coreProperties>
</file>