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475-71EB-40C6-B7F7-7266E32E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BB70B-B6C6-4961-8FB9-2570FBD65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A85A-8EB7-476B-8950-1E923B3E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E5B4-2981-4742-8992-A57A238C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4F2C-8804-4FAA-B883-E43E636D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5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7F0D-D0B6-47B0-BD29-D7D53411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BC3AE-1A34-4604-9C15-F9C7FBE6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29090-CBB6-412D-89CB-C3EF4673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9CAFC-6A8A-4324-A409-FE90DC47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FEE74-4EE5-4DB1-B39B-F28AAA8C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8D031-FAF3-4B36-8C21-6398D54CC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5CDD-451E-402B-A3A4-B9845DDAB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53B5-AA6E-4B6E-A0C2-282591A5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0170-51CE-4878-81DB-B87F7540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073A-5A09-463F-BE6A-3BBBFF2D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DC52-1D21-4762-93A8-37B782D7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20AE-C53D-4D85-A096-6FF7A085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CA86-9BD4-4983-9E2D-C872B8AD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E285-F2CC-4EC6-8268-D18C24F6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2B33-1F24-4864-BA3E-6EE382D6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4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42F6-B2D2-481F-B0C8-345B08E2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F6A9-EC00-4DE5-A84C-6A98C4765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38F2-8252-45D4-A1D5-E7BCE7B2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8080-B16E-426F-B04F-A4CC5746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5CB1-25E5-4CD9-B552-EC3E97EA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CC3A-8CE9-4C43-86C1-78A23A4B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BD20-4524-46D5-9EB8-73AC3546B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367E3-B848-46EF-8F7C-0C781816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D89C5-2AA8-4EC5-9611-A7DD36BB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6D19-6531-42AA-AB61-8AA97252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C19F5-2862-40F0-88D8-E8977C4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C209-8307-40DA-929D-B872C8F1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6AE7-053D-441F-842D-196329B1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772FC-9EBB-438D-BDCE-47390F06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D3408-D47D-421A-B93B-7522D3D29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D842C-8AF2-41FB-AB0C-30EDBFC2E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B42B0-4E82-44F2-B86C-0140BCC0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79491-FABD-4933-8EE6-84DFC809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1091A-0E45-4A8B-9EBF-1A5A0159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BD30-5C2F-4528-A777-42F15857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D2BCE-C95D-4595-B656-C9B7A8C7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2534D-65FE-4148-B2F7-A305F497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BAA3B-CEAB-437C-838F-5B6AAB8D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9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94CAD-3F01-43C1-9A81-DF757814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70151-D0C6-4186-86E5-B4355718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567A1-BD2C-4020-9F72-69911ED6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B9DF-CFC0-4E60-A813-A2784578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9073-4832-4C0E-8265-471A1A783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71B4B-E362-490C-AF5A-382843AA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7C28E-B6D4-48FA-9FFD-AB9C5C4C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816C2-6A08-40B9-9456-3F12C131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50C0-74C6-4E59-A789-A67117CC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010C-D5E4-48A7-83B2-E2344123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C6B9F-7244-4720-8ED5-8642F2FF4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A7602-FCD8-4C90-8D2A-C6F30704F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CEBB6-05A9-4186-BDD7-C054E919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23B2-B74F-4C71-8E47-ED7A9614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0752-3F50-42BF-96F3-8255BD5F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4A2AD-354C-4800-9472-EDCADD5B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D5E8A-2442-432D-844E-41F70E75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C815-620C-4B65-8C20-4050CCC3E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81A3D-B939-40C0-86CE-97DA542DFE0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21BB-4E54-44E8-8A37-F829A501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43C9-214A-4247-8A44-C5E585BC8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2BDE-A569-4F09-8D3C-E0FB8AE0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7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136DD2-4F59-46DD-A19B-53BAAE6C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27" y="0"/>
            <a:ext cx="823859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13629-0A90-4F5B-A537-2D8030835A92}"/>
              </a:ext>
            </a:extLst>
          </p:cNvPr>
          <p:cNvSpPr txBox="1"/>
          <p:nvPr/>
        </p:nvSpPr>
        <p:spPr>
          <a:xfrm>
            <a:off x="0" y="891540"/>
            <a:ext cx="358902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Initial page latest news with image in background and below.  The navbar is adaptive and will shrink as the page gets smaller.</a:t>
            </a:r>
          </a:p>
        </p:txBody>
      </p:sp>
    </p:spTree>
    <p:extLst>
      <p:ext uri="{BB962C8B-B14F-4D97-AF65-F5344CB8AC3E}">
        <p14:creationId xmlns:p14="http://schemas.microsoft.com/office/powerpoint/2010/main" val="130659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ADEC68-6D06-4634-B773-B9E04811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51" y="0"/>
            <a:ext cx="627365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25DDA2-CF52-4CFC-9630-68C44557DC8B}"/>
              </a:ext>
            </a:extLst>
          </p:cNvPr>
          <p:cNvSpPr txBox="1"/>
          <p:nvPr/>
        </p:nvSpPr>
        <p:spPr>
          <a:xfrm>
            <a:off x="388620" y="571500"/>
            <a:ext cx="440055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Initial page latest news with image in background and below.  The navbar is adaptive and will expand if the screen is larger.</a:t>
            </a:r>
          </a:p>
        </p:txBody>
      </p:sp>
    </p:spTree>
    <p:extLst>
      <p:ext uri="{BB962C8B-B14F-4D97-AF65-F5344CB8AC3E}">
        <p14:creationId xmlns:p14="http://schemas.microsoft.com/office/powerpoint/2010/main" val="13133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88037-CF94-4ABD-871E-1A1F1FD3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165"/>
            <a:ext cx="12192000" cy="3516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1A7CE-8E29-4F79-8703-B5D0E8FFDEF1}"/>
              </a:ext>
            </a:extLst>
          </p:cNvPr>
          <p:cNvSpPr txBox="1"/>
          <p:nvPr/>
        </p:nvSpPr>
        <p:spPr>
          <a:xfrm>
            <a:off x="571500" y="339753"/>
            <a:ext cx="81153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Additional About page if you click on Mission to Mars link.  Explains the links in the navbar.</a:t>
            </a:r>
          </a:p>
        </p:txBody>
      </p:sp>
    </p:spTree>
    <p:extLst>
      <p:ext uri="{BB962C8B-B14F-4D97-AF65-F5344CB8AC3E}">
        <p14:creationId xmlns:p14="http://schemas.microsoft.com/office/powerpoint/2010/main" val="391308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87DFA9-F59C-4C09-9874-3CDA5C77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470" y="0"/>
            <a:ext cx="823859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60B779-FD7E-4B7D-9F46-D7EDE8CE5F3C}"/>
              </a:ext>
            </a:extLst>
          </p:cNvPr>
          <p:cNvSpPr txBox="1"/>
          <p:nvPr/>
        </p:nvSpPr>
        <p:spPr>
          <a:xfrm>
            <a:off x="192940" y="582930"/>
            <a:ext cx="331607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Mars Statistics page with image in background</a:t>
            </a:r>
          </a:p>
        </p:txBody>
      </p:sp>
    </p:spTree>
    <p:extLst>
      <p:ext uri="{BB962C8B-B14F-4D97-AF65-F5344CB8AC3E}">
        <p14:creationId xmlns:p14="http://schemas.microsoft.com/office/powerpoint/2010/main" val="381976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67F9F-974D-458F-A837-0E7694C99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652"/>
            <a:ext cx="12192000" cy="6437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E0BD39-F37D-4017-840D-75EF82E06E50}"/>
              </a:ext>
            </a:extLst>
          </p:cNvPr>
          <p:cNvSpPr txBox="1"/>
          <p:nvPr/>
        </p:nvSpPr>
        <p:spPr>
          <a:xfrm>
            <a:off x="2194560" y="80010"/>
            <a:ext cx="70408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Hemispheres full web page with image in background</a:t>
            </a:r>
          </a:p>
        </p:txBody>
      </p:sp>
    </p:spTree>
    <p:extLst>
      <p:ext uri="{BB962C8B-B14F-4D97-AF65-F5344CB8AC3E}">
        <p14:creationId xmlns:p14="http://schemas.microsoft.com/office/powerpoint/2010/main" val="40463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EEB20A-54DB-4595-8C23-09B66F2E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291" y="0"/>
            <a:ext cx="369869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BFCB47-1610-45C5-9039-7E154F41707D}"/>
              </a:ext>
            </a:extLst>
          </p:cNvPr>
          <p:cNvSpPr txBox="1"/>
          <p:nvPr/>
        </p:nvSpPr>
        <p:spPr>
          <a:xfrm>
            <a:off x="594360" y="457200"/>
            <a:ext cx="352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Hemispheres web page shrunk down</a:t>
            </a:r>
          </a:p>
        </p:txBody>
      </p:sp>
    </p:spTree>
    <p:extLst>
      <p:ext uri="{BB962C8B-B14F-4D97-AF65-F5344CB8AC3E}">
        <p14:creationId xmlns:p14="http://schemas.microsoft.com/office/powerpoint/2010/main" val="82385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F6B47D-C05A-4D15-A336-066E5184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305" y="0"/>
            <a:ext cx="823859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3FB3C-5ED5-4D42-A27F-5D032C1CA047}"/>
              </a:ext>
            </a:extLst>
          </p:cNvPr>
          <p:cNvSpPr txBox="1"/>
          <p:nvPr/>
        </p:nvSpPr>
        <p:spPr>
          <a:xfrm>
            <a:off x="285750" y="788670"/>
            <a:ext cx="306255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Image showing the dropdown link to refresh some or all data.</a:t>
            </a:r>
          </a:p>
        </p:txBody>
      </p:sp>
    </p:spTree>
    <p:extLst>
      <p:ext uri="{BB962C8B-B14F-4D97-AF65-F5344CB8AC3E}">
        <p14:creationId xmlns:p14="http://schemas.microsoft.com/office/powerpoint/2010/main" val="420471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pezzullo</dc:creator>
  <cp:lastModifiedBy>bill pezzullo</cp:lastModifiedBy>
  <cp:revision>3</cp:revision>
  <dcterms:created xsi:type="dcterms:W3CDTF">2020-08-26T15:25:52Z</dcterms:created>
  <dcterms:modified xsi:type="dcterms:W3CDTF">2020-08-26T15:44:00Z</dcterms:modified>
</cp:coreProperties>
</file>